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_rels/notesSlide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1.jpeg" ContentType="image/jpeg"/>
  <Override PartName="/ppt/media/image13.png" ContentType="image/png"/>
  <Override PartName="/ppt/media/image8.png" ContentType="image/png"/>
  <Override PartName="/ppt/media/image2.jpeg" ContentType="image/jpeg"/>
  <Override PartName="/ppt/media/image12.png" ContentType="image/png"/>
  <Override PartName="/ppt/media/image7.png" ContentType="image/png"/>
  <Override PartName="/ppt/media/image11.png" ContentType="image/png"/>
  <Override PartName="/ppt/media/image6.png" ContentType="image/png"/>
  <Override PartName="/ppt/media/image3.jpeg" ContentType="image/jpeg"/>
  <Override PartName="/ppt/media/image4.jpeg" ContentType="image/jpeg"/>
  <Override PartName="/ppt/media/image18.png" ContentType="image/png"/>
  <Override PartName="/ppt/media/image5.jpeg" ContentType="image/jpeg"/>
  <Override PartName="/ppt/media/image9.png" ContentType="image/png"/>
  <Override PartName="/ppt/media/image14.png" ContentType="image/png"/>
  <Override PartName="/ppt/media/image10.png" ContentType="image/png"/>
  <Override PartName="/ppt/media/image15.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solidFill>
                  <a:srgbClr val="000000"/>
                </a:solidFill>
                <a:latin typeface="Arial"/>
              </a:rPr>
              <a:t>Cliquez pour déplacer la diapo</a:t>
            </a:r>
            <a:endParaRPr b="0" lang="fr-FR" sz="4400" spc="-1" strike="noStrike">
              <a:solidFill>
                <a:srgbClr val="000000"/>
              </a:solidFill>
              <a:latin typeface="Arial"/>
            </a:endParaRPr>
          </a:p>
        </p:txBody>
      </p:sp>
      <p:sp>
        <p:nvSpPr>
          <p:cNvPr id="21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solidFill>
                  <a:srgbClr val="000000"/>
                </a:solidFill>
                <a:latin typeface="Arial"/>
              </a:rPr>
              <a:t>Cliquez pour modifier le format des notes</a:t>
            </a:r>
            <a:endParaRPr b="0" lang="fr-FR" sz="2000" spc="-1" strike="noStrike">
              <a:solidFill>
                <a:srgbClr val="000000"/>
              </a:solidFill>
              <a:latin typeface="Arial"/>
            </a:endParaRPr>
          </a:p>
        </p:txBody>
      </p:sp>
      <p:sp>
        <p:nvSpPr>
          <p:cNvPr id="21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solidFill>
                  <a:srgbClr val="000000"/>
                </a:solidFill>
                <a:latin typeface="Times New Roman"/>
              </a:rPr>
              <a:t>&lt;en-tête&gt;</a:t>
            </a:r>
            <a:endParaRPr b="0" lang="fr-FR" sz="1400" spc="-1" strike="noStrike">
              <a:solidFill>
                <a:srgbClr val="000000"/>
              </a:solidFill>
              <a:latin typeface="Times New Roman"/>
            </a:endParaRPr>
          </a:p>
        </p:txBody>
      </p:sp>
      <p:sp>
        <p:nvSpPr>
          <p:cNvPr id="213"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solidFill>
                  <a:srgbClr val="000000"/>
                </a:solidFill>
                <a:latin typeface="Times New Roman"/>
              </a:defRPr>
            </a:lvl1pPr>
          </a:lstStyle>
          <a:p>
            <a:pPr indent="0" algn="r">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214"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215"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solidFill>
                  <a:srgbClr val="000000"/>
                </a:solidFill>
                <a:latin typeface="Times New Roman"/>
              </a:defRPr>
            </a:lvl1pPr>
          </a:lstStyle>
          <a:p>
            <a:pPr indent="0" algn="r">
              <a:buNone/>
            </a:pPr>
            <a:fld id="{B479589D-EB94-44B1-9A84-D91F756F7784}" type="slidenum">
              <a:rPr b="0" lang="fr-FR" sz="1400" spc="-1" strike="noStrike">
                <a:solidFill>
                  <a:srgbClr val="000000"/>
                </a:solidFill>
                <a:latin typeface="Times New Roman"/>
              </a:rPr>
              <a:t>&lt;numéro&gt;</a:t>
            </a:fld>
            <a:endParaRPr b="0" lang="fr-F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380880" y="685800"/>
            <a:ext cx="6095160" cy="3428280"/>
          </a:xfrm>
          <a:prstGeom prst="rect">
            <a:avLst/>
          </a:prstGeom>
          <a:ln w="0">
            <a:noFill/>
          </a:ln>
        </p:spPr>
      </p:sp>
      <p:sp>
        <p:nvSpPr>
          <p:cNvPr id="357"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pPr marL="216000" indent="0">
              <a:buNone/>
            </a:pPr>
            <a:endParaRPr b="0" lang="fr-FR" sz="1800" spc="-1" strike="noStrike">
              <a:solidFill>
                <a:srgbClr val="000000"/>
              </a:solidFill>
              <a:latin typeface="Arial"/>
            </a:endParaRPr>
          </a:p>
        </p:txBody>
      </p:sp>
      <p:sp>
        <p:nvSpPr>
          <p:cNvPr id="358" name="PlaceHolder 3"/>
          <p:cNvSpPr>
            <a:spLocks noGrp="1"/>
          </p:cNvSpPr>
          <p:nvPr>
            <p:ph type="sldNum" idx="19"/>
          </p:nvPr>
        </p:nvSpPr>
        <p:spPr>
          <a:xfrm>
            <a:off x="3884760" y="8685360"/>
            <a:ext cx="2971080" cy="456480"/>
          </a:xfrm>
          <a:prstGeom prst="rect">
            <a:avLst/>
          </a:prstGeom>
          <a:noFill/>
          <a:ln w="0">
            <a:noFill/>
          </a:ln>
        </p:spPr>
        <p:txBody>
          <a:bodyPr lIns="0" rIns="0" tIns="0" bIns="0" anchor="b">
            <a:noAutofit/>
          </a:bodyPr>
          <a:lstStyle>
            <a:lvl1pPr indent="0" algn="r">
              <a:lnSpc>
                <a:spcPct val="100000"/>
              </a:lnSpc>
              <a:buNone/>
              <a:tabLst>
                <a:tab algn="l" pos="0"/>
              </a:tabLst>
              <a:defRPr b="0" lang="fr-FR" sz="1200" spc="-1" strike="noStrike">
                <a:solidFill>
                  <a:srgbClr val="000000"/>
                </a:solidFill>
                <a:latin typeface="+mn-lt"/>
                <a:ea typeface="+mn-ea"/>
              </a:defRPr>
            </a:lvl1pPr>
          </a:lstStyle>
          <a:p>
            <a:pPr indent="0" algn="r">
              <a:lnSpc>
                <a:spcPct val="100000"/>
              </a:lnSpc>
              <a:buNone/>
              <a:tabLst>
                <a:tab algn="l" pos="0"/>
              </a:tabLst>
            </a:pPr>
            <a:fld id="{BFDEE6BA-6021-4F46-B393-92A9EFD05B2A}" type="slidenum">
              <a:rPr b="0" lang="fr-FR" sz="1200" spc="-1" strike="noStrike">
                <a:solidFill>
                  <a:srgbClr val="000000"/>
                </a:solidFill>
                <a:latin typeface="+mn-lt"/>
                <a:ea typeface="+mn-ea"/>
              </a:rPr>
              <a:t>&lt;numéro&gt;</a:t>
            </a:fld>
            <a:endParaRPr b="0" lang="fr-F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870FCF6-DDD0-4684-AEDB-82989AD79141}"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46EECC6-6D2D-4A62-BBC0-38D4F7E5CDD7}"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E2A8247-B8F4-4284-821F-85BA19647C9D}"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22C3644-D5DD-45AF-B583-5264DB9DDA80}"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5ADB190-D582-4864-9319-8D7B7E50AEE1}"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EC621F0-2366-4BC9-A1CD-D298539C19D3}"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E7D850E-151C-4AAB-8A05-275E318BD477}"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D6DFBEB-50B5-4371-8570-BA16573FD2AA}"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D452E91-4330-4FCB-A0BC-F419755AF2CA}"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0B678D0-8570-4DB7-A8DF-C8183B69790B}"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0659902-3B3C-458C-9DDB-CE48E83C109F}"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B6AB850-AACE-46DF-AF37-5C452122A5FA}"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BC72156-9AC8-460E-941B-26AA7CB98881}"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30A0851-058A-441B-B7A2-3A0F7D9789DE}"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FAE97F6-368D-4812-872E-32A7DC70AC42}"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B8B5BDE9-AF5C-4C65-9E20-BA6333F2A25A}"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4F55CB3-8C55-4958-B761-B9CC8994BC9B}"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3B19D2B-69BE-4630-8A81-C836DD0B2BAB}"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E62624B-FFCC-415B-BAD1-89AC6406BB03}"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C21B896A-6348-46E6-B06E-C4F70CE9B1BB}"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A7C3B0A-0166-4BA8-A7FD-DA7B243D8F28}"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0A8DFA7-B005-41FE-B3A3-48C055B33BB2}"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E325C3C-CF42-470E-9669-6431CE766D8E}"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200F5C89-331A-42D2-BC2D-00449AC3B923}"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A395135-A2E7-462C-B42E-625FD9882F57}"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AB6A2F3-C284-47BE-8DA9-C2F4F0410017}"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80FA6E1-9348-4EBC-AFA9-53F6172A754C}"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CA95D98-26FA-4EB3-B1E4-4F6CED662AA8}"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1AD4FBB-0807-4CEA-9CA8-8D9D55E85FA0}" type="slidenum">
              <a:t>&lt;#&gt;</a:t>
            </a:fld>
          </a:p>
        </p:txBody>
      </p:sp>
      <p:sp>
        <p:nvSpPr>
          <p:cNvPr id="9" name="PlaceHolder 8"/>
          <p:cNvSpPr>
            <a:spLocks noGrp="1"/>
          </p:cNvSpPr>
          <p:nvPr>
            <p:ph type="dt" idx="9"/>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46FBAE1E-AF44-42BC-AEDC-8FE479A953B4}" type="slidenum">
              <a:t>&lt;#&gt;</a:t>
            </a:fld>
          </a:p>
        </p:txBody>
      </p:sp>
      <p:sp>
        <p:nvSpPr>
          <p:cNvPr id="11" name="PlaceHolder 10"/>
          <p:cNvSpPr>
            <a:spLocks noGrp="1"/>
          </p:cNvSpPr>
          <p:nvPr>
            <p:ph type="dt" idx="9"/>
          </p:nvPr>
        </p:nvSpPr>
        <p:spPr/>
        <p:txBody>
          <a:bodyPr/>
          <a:p>
            <a:r>
              <a:rPr lang="fr-F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83D6A244-5F1B-479A-9C9B-CD23A5C643C8}" type="slidenum">
              <a:t>&lt;#&gt;</a:t>
            </a:fld>
          </a:p>
        </p:txBody>
      </p:sp>
      <p:sp>
        <p:nvSpPr>
          <p:cNvPr id="4" name="PlaceHolder 3"/>
          <p:cNvSpPr>
            <a:spLocks noGrp="1"/>
          </p:cNvSpPr>
          <p:nvPr>
            <p:ph type="dt" idx="12"/>
          </p:nvPr>
        </p:nvSpPr>
        <p:spPr/>
        <p:txBody>
          <a:bodyPr/>
          <a:p>
            <a:r>
              <a:rPr lang="fr-FR"/>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EB0A3F0C-00A5-4830-A816-E72089C7D580}" type="slidenum">
              <a:t>&lt;#&gt;</a:t>
            </a:fld>
          </a:p>
        </p:txBody>
      </p:sp>
      <p:sp>
        <p:nvSpPr>
          <p:cNvPr id="6" name="PlaceHolder 5"/>
          <p:cNvSpPr>
            <a:spLocks noGrp="1"/>
          </p:cNvSpPr>
          <p:nvPr>
            <p:ph type="dt" idx="12"/>
          </p:nvPr>
        </p:nvSpPr>
        <p:spPr/>
        <p:txBody>
          <a:bodyPr/>
          <a:p>
            <a:r>
              <a:rPr lang="fr-FR"/>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4E166DA-13A7-4602-9500-A256A185B007}" type="slidenum">
              <a:t>&lt;#&gt;</a:t>
            </a:fld>
          </a:p>
        </p:txBody>
      </p:sp>
      <p:sp>
        <p:nvSpPr>
          <p:cNvPr id="6" name="PlaceHolder 5"/>
          <p:cNvSpPr>
            <a:spLocks noGrp="1"/>
          </p:cNvSpPr>
          <p:nvPr>
            <p:ph type="dt" idx="12"/>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55DD24E-D266-44DA-80C4-1064CEA433DA}"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DC13896-87ED-4620-8E8C-BF7018DA1EA1}" type="slidenum">
              <a:t>&lt;#&gt;</a:t>
            </a:fld>
          </a:p>
        </p:txBody>
      </p:sp>
      <p:sp>
        <p:nvSpPr>
          <p:cNvPr id="7" name="PlaceHolder 6"/>
          <p:cNvSpPr>
            <a:spLocks noGrp="1"/>
          </p:cNvSpPr>
          <p:nvPr>
            <p:ph type="dt" idx="12"/>
          </p:nvPr>
        </p:nvSpPr>
        <p:spPr/>
        <p:txBody>
          <a:bodyPr/>
          <a:p>
            <a:r>
              <a:rPr lang="fr-FR"/>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12438082-DC7E-4A8B-9222-744FA9DEA789}" type="slidenum">
              <a:t>&lt;#&gt;</a:t>
            </a:fld>
          </a:p>
        </p:txBody>
      </p:sp>
      <p:sp>
        <p:nvSpPr>
          <p:cNvPr id="5" name="PlaceHolder 4"/>
          <p:cNvSpPr>
            <a:spLocks noGrp="1"/>
          </p:cNvSpPr>
          <p:nvPr>
            <p:ph type="dt" idx="12"/>
          </p:nvPr>
        </p:nvSpPr>
        <p:spPr/>
        <p:txBody>
          <a:bodyPr/>
          <a:p>
            <a:r>
              <a:rPr lang="fr-FR"/>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1DE9A48-0659-4C26-AAE5-3F539FBF70D2}" type="slidenum">
              <a:t>&lt;#&gt;</a:t>
            </a:fld>
          </a:p>
        </p:txBody>
      </p:sp>
      <p:sp>
        <p:nvSpPr>
          <p:cNvPr id="5" name="PlaceHolder 4"/>
          <p:cNvSpPr>
            <a:spLocks noGrp="1"/>
          </p:cNvSpPr>
          <p:nvPr>
            <p:ph type="dt" idx="12"/>
          </p:nvPr>
        </p:nvSpPr>
        <p:spPr/>
        <p:txBody>
          <a:bodyPr/>
          <a:p>
            <a:r>
              <a:rPr lang="fr-FR"/>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090A2FF-4C55-4E24-9717-567D9757E631}" type="slidenum">
              <a:t>&lt;#&gt;</a:t>
            </a:fld>
          </a:p>
        </p:txBody>
      </p:sp>
      <p:sp>
        <p:nvSpPr>
          <p:cNvPr id="8" name="PlaceHolder 7"/>
          <p:cNvSpPr>
            <a:spLocks noGrp="1"/>
          </p:cNvSpPr>
          <p:nvPr>
            <p:ph type="dt" idx="12"/>
          </p:nvPr>
        </p:nvSpPr>
        <p:spPr/>
        <p:txBody>
          <a:bodyPr/>
          <a:p>
            <a:r>
              <a:rPr lang="fr-FR"/>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859158B-A699-4F78-886D-CC5B000F43DA}" type="slidenum">
              <a:t>&lt;#&gt;</a:t>
            </a:fld>
          </a:p>
        </p:txBody>
      </p:sp>
      <p:sp>
        <p:nvSpPr>
          <p:cNvPr id="8" name="PlaceHolder 7"/>
          <p:cNvSpPr>
            <a:spLocks noGrp="1"/>
          </p:cNvSpPr>
          <p:nvPr>
            <p:ph type="dt" idx="12"/>
          </p:nvPr>
        </p:nvSpPr>
        <p:spPr/>
        <p:txBody>
          <a:bodyPr/>
          <a:p>
            <a:r>
              <a:rPr lang="fr-FR"/>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464EFB4-D751-4208-BADD-5C634E390AD0}" type="slidenum">
              <a:t>&lt;#&gt;</a:t>
            </a:fld>
          </a:p>
        </p:txBody>
      </p:sp>
      <p:sp>
        <p:nvSpPr>
          <p:cNvPr id="8" name="PlaceHolder 7"/>
          <p:cNvSpPr>
            <a:spLocks noGrp="1"/>
          </p:cNvSpPr>
          <p:nvPr>
            <p:ph type="dt" idx="12"/>
          </p:nvPr>
        </p:nvSpPr>
        <p:spPr/>
        <p:txBody>
          <a:bodyPr/>
          <a:p>
            <a:r>
              <a:rPr lang="fr-FR"/>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298AD64F-4E28-4CBA-8BF6-38DB56E3326C}" type="slidenum">
              <a:t>&lt;#&gt;</a:t>
            </a:fld>
          </a:p>
        </p:txBody>
      </p:sp>
      <p:sp>
        <p:nvSpPr>
          <p:cNvPr id="7" name="PlaceHolder 6"/>
          <p:cNvSpPr>
            <a:spLocks noGrp="1"/>
          </p:cNvSpPr>
          <p:nvPr>
            <p:ph type="dt" idx="12"/>
          </p:nvPr>
        </p:nvSpPr>
        <p:spPr/>
        <p:txBody>
          <a:bodyPr/>
          <a:p>
            <a:r>
              <a:rPr lang="fr-FR"/>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CF4A07D9-15A7-4888-BF32-0960E7E2C600}" type="slidenum">
              <a:t>&lt;#&gt;</a:t>
            </a:fld>
          </a:p>
        </p:txBody>
      </p:sp>
      <p:sp>
        <p:nvSpPr>
          <p:cNvPr id="9" name="PlaceHolder 8"/>
          <p:cNvSpPr>
            <a:spLocks noGrp="1"/>
          </p:cNvSpPr>
          <p:nvPr>
            <p:ph type="dt" idx="12"/>
          </p:nvPr>
        </p:nvSpPr>
        <p:spPr/>
        <p:txBody>
          <a:bodyPr/>
          <a:p>
            <a:r>
              <a:rPr lang="fr-FR"/>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639A6EAB-0AF6-478E-BC9E-D9470FDEC8B6}" type="slidenum">
              <a:t>&lt;#&gt;</a:t>
            </a:fld>
          </a:p>
        </p:txBody>
      </p:sp>
      <p:sp>
        <p:nvSpPr>
          <p:cNvPr id="11" name="PlaceHolder 10"/>
          <p:cNvSpPr>
            <a:spLocks noGrp="1"/>
          </p:cNvSpPr>
          <p:nvPr>
            <p:ph type="dt" idx="12"/>
          </p:nvPr>
        </p:nvSpPr>
        <p:spPr/>
        <p:txBody>
          <a:bodyPr/>
          <a:p>
            <a:r>
              <a:rPr lang="fr-FR"/>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C8C81066-030B-4FD6-A621-0F8A229E4322}" type="slidenum">
              <a:t>&lt;#&gt;</a:t>
            </a:fld>
          </a:p>
        </p:txBody>
      </p:sp>
      <p:sp>
        <p:nvSpPr>
          <p:cNvPr id="4" name="PlaceHolder 3"/>
          <p:cNvSpPr>
            <a:spLocks noGrp="1"/>
          </p:cNvSpPr>
          <p:nvPr>
            <p:ph type="dt" idx="15"/>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42EB206-B2B5-4401-82CE-BAD6DDEAF97B}"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8A8ABE35-28E9-4EA5-9819-0ED99F5F7E00}" type="slidenum">
              <a:t>&lt;#&gt;</a:t>
            </a:fld>
          </a:p>
        </p:txBody>
      </p:sp>
      <p:sp>
        <p:nvSpPr>
          <p:cNvPr id="6" name="PlaceHolder 5"/>
          <p:cNvSpPr>
            <a:spLocks noGrp="1"/>
          </p:cNvSpPr>
          <p:nvPr>
            <p:ph type="dt" idx="15"/>
          </p:nvPr>
        </p:nvSpPr>
        <p:spPr/>
        <p:txBody>
          <a:bodyPr/>
          <a:p>
            <a:r>
              <a:rPr lang="fr-FR"/>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2327E7B9-3811-4697-9903-CD1AFD56E3FC}" type="slidenum">
              <a:t>&lt;#&gt;</a:t>
            </a:fld>
          </a:p>
        </p:txBody>
      </p:sp>
      <p:sp>
        <p:nvSpPr>
          <p:cNvPr id="6" name="PlaceHolder 5"/>
          <p:cNvSpPr>
            <a:spLocks noGrp="1"/>
          </p:cNvSpPr>
          <p:nvPr>
            <p:ph type="dt" idx="15"/>
          </p:nvPr>
        </p:nvSpPr>
        <p:spPr/>
        <p:txBody>
          <a:bodyPr/>
          <a:p>
            <a:r>
              <a:rPr lang="fr-FR"/>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71358ADF-C91C-40D7-BDAB-F6DF63470467}" type="slidenum">
              <a:t>&lt;#&gt;</a:t>
            </a:fld>
          </a:p>
        </p:txBody>
      </p:sp>
      <p:sp>
        <p:nvSpPr>
          <p:cNvPr id="7" name="PlaceHolder 6"/>
          <p:cNvSpPr>
            <a:spLocks noGrp="1"/>
          </p:cNvSpPr>
          <p:nvPr>
            <p:ph type="dt" idx="15"/>
          </p:nvPr>
        </p:nvSpPr>
        <p:spPr/>
        <p:txBody>
          <a:bodyPr/>
          <a:p>
            <a:r>
              <a:rPr lang="fr-FR"/>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4C536E3-A353-42D0-ACAC-0068C26E9AD3}" type="slidenum">
              <a:t>&lt;#&gt;</a:t>
            </a:fld>
          </a:p>
        </p:txBody>
      </p:sp>
      <p:sp>
        <p:nvSpPr>
          <p:cNvPr id="5" name="PlaceHolder 4"/>
          <p:cNvSpPr>
            <a:spLocks noGrp="1"/>
          </p:cNvSpPr>
          <p:nvPr>
            <p:ph type="dt" idx="15"/>
          </p:nvPr>
        </p:nvSpPr>
        <p:spPr/>
        <p:txBody>
          <a:bodyPr/>
          <a:p>
            <a:r>
              <a:rPr lang="fr-FR"/>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34E4D1BD-32EA-4ADA-A5CB-42CCC556113D}" type="slidenum">
              <a:t>&lt;#&gt;</a:t>
            </a:fld>
          </a:p>
        </p:txBody>
      </p:sp>
      <p:sp>
        <p:nvSpPr>
          <p:cNvPr id="5" name="PlaceHolder 4"/>
          <p:cNvSpPr>
            <a:spLocks noGrp="1"/>
          </p:cNvSpPr>
          <p:nvPr>
            <p:ph type="dt" idx="15"/>
          </p:nvPr>
        </p:nvSpPr>
        <p:spPr/>
        <p:txBody>
          <a:bodyPr/>
          <a:p>
            <a:r>
              <a:rPr lang="fr-FR"/>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88B36A3-D855-4794-8812-547276C0DD66}" type="slidenum">
              <a:t>&lt;#&gt;</a:t>
            </a:fld>
          </a:p>
        </p:txBody>
      </p:sp>
      <p:sp>
        <p:nvSpPr>
          <p:cNvPr id="8" name="PlaceHolder 7"/>
          <p:cNvSpPr>
            <a:spLocks noGrp="1"/>
          </p:cNvSpPr>
          <p:nvPr>
            <p:ph type="dt" idx="15"/>
          </p:nvPr>
        </p:nvSpPr>
        <p:spPr/>
        <p:txBody>
          <a:bodyPr/>
          <a:p>
            <a:r>
              <a:rPr lang="fr-FR"/>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DF7371C-BA8C-4CB5-A8BA-5831ADB6CBFE}" type="slidenum">
              <a:t>&lt;#&gt;</a:t>
            </a:fld>
          </a:p>
        </p:txBody>
      </p:sp>
      <p:sp>
        <p:nvSpPr>
          <p:cNvPr id="8" name="PlaceHolder 7"/>
          <p:cNvSpPr>
            <a:spLocks noGrp="1"/>
          </p:cNvSpPr>
          <p:nvPr>
            <p:ph type="dt" idx="15"/>
          </p:nvPr>
        </p:nvSpPr>
        <p:spPr/>
        <p:txBody>
          <a:bodyPr/>
          <a:p>
            <a:r>
              <a:rPr lang="fr-FR"/>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D8DCABEA-C59D-429F-804F-3F9CB3C80CC2}" type="slidenum">
              <a:t>&lt;#&gt;</a:t>
            </a:fld>
          </a:p>
        </p:txBody>
      </p:sp>
      <p:sp>
        <p:nvSpPr>
          <p:cNvPr id="8" name="PlaceHolder 7"/>
          <p:cNvSpPr>
            <a:spLocks noGrp="1"/>
          </p:cNvSpPr>
          <p:nvPr>
            <p:ph type="dt" idx="15"/>
          </p:nvPr>
        </p:nvSpPr>
        <p:spPr/>
        <p:txBody>
          <a:bodyPr/>
          <a:p>
            <a:r>
              <a:rPr lang="fr-FR"/>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9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F9DF79D4-EC59-4817-9BB0-50A9B097CEDD}" type="slidenum">
              <a:t>&lt;#&gt;</a:t>
            </a:fld>
          </a:p>
        </p:txBody>
      </p:sp>
      <p:sp>
        <p:nvSpPr>
          <p:cNvPr id="7" name="PlaceHolder 6"/>
          <p:cNvSpPr>
            <a:spLocks noGrp="1"/>
          </p:cNvSpPr>
          <p:nvPr>
            <p:ph type="dt" idx="15"/>
          </p:nvPr>
        </p:nvSpPr>
        <p:spPr/>
        <p:txBody>
          <a:bodyPr/>
          <a:p>
            <a:r>
              <a:rPr lang="fr-FR"/>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F0EC77BA-050A-496E-A9CA-ECC0AC79B13B}" type="slidenum">
              <a:t>&lt;#&gt;</a:t>
            </a:fld>
          </a:p>
        </p:txBody>
      </p:sp>
      <p:sp>
        <p:nvSpPr>
          <p:cNvPr id="9" name="PlaceHolder 8"/>
          <p:cNvSpPr>
            <a:spLocks noGrp="1"/>
          </p:cNvSpPr>
          <p:nvPr>
            <p:ph type="dt" idx="15"/>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CF93B5B-1A4F-4BD0-A949-3942BEE534EA}"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0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F43A5AE7-AD7F-4452-956A-E5322E7E82F2}" type="slidenum">
              <a:t>&lt;#&gt;</a:t>
            </a:fld>
          </a:p>
        </p:txBody>
      </p:sp>
      <p:sp>
        <p:nvSpPr>
          <p:cNvPr id="11" name="PlaceHolder 10"/>
          <p:cNvSpPr>
            <a:spLocks noGrp="1"/>
          </p:cNvSpPr>
          <p:nvPr>
            <p:ph type="dt" idx="15"/>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34DA6DC-2423-4C88-BF74-F0BC94260249}"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29EC4A4-8529-4C17-A316-A52910A1DCB9}"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74D3154-27F3-4C4E-BA74-CEFF8648F556}"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그림 2" descr=""/>
          <p:cNvPicPr/>
          <p:nvPr/>
        </p:nvPicPr>
        <p:blipFill>
          <a:blip r:embed="rId2"/>
          <a:stretch/>
        </p:blipFill>
        <p:spPr>
          <a:xfrm>
            <a:off x="2160" y="1080"/>
            <a:ext cx="12189240" cy="6856200"/>
          </a:xfrm>
          <a:prstGeom prst="rect">
            <a:avLst/>
          </a:prstGeom>
          <a:ln w="0">
            <a:noFill/>
          </a:ln>
        </p:spPr>
      </p:pic>
      <p:sp>
        <p:nvSpPr>
          <p:cNvPr id="1" name="PlaceHolder 1"/>
          <p:cNvSpPr>
            <a:spLocks noGrp="1"/>
          </p:cNvSpPr>
          <p:nvPr>
            <p:ph type="ftr" idx="1"/>
          </p:nvPr>
        </p:nvSpPr>
        <p:spPr>
          <a:xfrm>
            <a:off x="4165560" y="6429240"/>
            <a:ext cx="3859920" cy="291240"/>
          </a:xfrm>
          <a:prstGeom prst="rect">
            <a:avLst/>
          </a:prstGeom>
          <a:noFill/>
          <a:ln w="0">
            <a:noFill/>
          </a:ln>
        </p:spPr>
        <p:txBody>
          <a:bodyPr lIns="99720" rIns="99720" tIns="49680" bIns="4968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2" name="PlaceHolder 2"/>
          <p:cNvSpPr>
            <a:spLocks noGrp="1"/>
          </p:cNvSpPr>
          <p:nvPr>
            <p:ph type="sldNum" idx="2"/>
          </p:nvPr>
        </p:nvSpPr>
        <p:spPr>
          <a:xfrm>
            <a:off x="8737560" y="6429240"/>
            <a:ext cx="2844000" cy="291240"/>
          </a:xfrm>
          <a:prstGeom prst="rect">
            <a:avLst/>
          </a:prstGeom>
          <a:noFill/>
          <a:ln w="0">
            <a:noFill/>
          </a:ln>
        </p:spPr>
        <p:txBody>
          <a:bodyPr lIns="99720" rIns="99720" tIns="49680" bIns="49680" anchor="ctr">
            <a:noAutofit/>
          </a:bodyPr>
          <a:lstStyle>
            <a:lvl1pPr indent="0" algn="r">
              <a:lnSpc>
                <a:spcPct val="100000"/>
              </a:lnSpc>
              <a:buNone/>
              <a:tabLst>
                <a:tab algn="l" pos="0"/>
              </a:tabLst>
              <a:defRPr b="0" lang="fr-FR" sz="1300" spc="-1" strike="noStrike">
                <a:solidFill>
                  <a:srgbClr val="8b8b8b"/>
                </a:solidFill>
                <a:latin typeface="Calibri Light"/>
                <a:ea typeface="맑은 고딕"/>
              </a:defRPr>
            </a:lvl1pPr>
          </a:lstStyle>
          <a:p>
            <a:pPr indent="0" algn="r">
              <a:lnSpc>
                <a:spcPct val="100000"/>
              </a:lnSpc>
              <a:buNone/>
              <a:tabLst>
                <a:tab algn="l" pos="0"/>
              </a:tabLst>
            </a:pPr>
            <a:fld id="{FB508D82-498B-46AB-A353-04D53B1FBCD2}" type="slidenum">
              <a:rPr b="0" lang="fr-FR" sz="1300" spc="-1" strike="noStrike">
                <a:solidFill>
                  <a:srgbClr val="8b8b8b"/>
                </a:solidFill>
                <a:latin typeface="Calibri Light"/>
                <a:ea typeface="맑은 고딕"/>
              </a:rPr>
              <a:t>&lt;numéro&gt;</a:t>
            </a:fld>
            <a:endParaRPr b="0" lang="fr-FR" sz="1300" spc="-1" strike="noStrike">
              <a:solidFill>
                <a:srgbClr val="000000"/>
              </a:solidFill>
              <a:latin typeface="Times New Roman"/>
            </a:endParaRPr>
          </a:p>
        </p:txBody>
      </p:sp>
      <p:sp>
        <p:nvSpPr>
          <p:cNvPr id="3" name="PlaceHolder 3"/>
          <p:cNvSpPr>
            <a:spLocks noGrp="1"/>
          </p:cNvSpPr>
          <p:nvPr>
            <p:ph type="dt" idx="3"/>
          </p:nvPr>
        </p:nvSpPr>
        <p:spPr>
          <a:xfrm>
            <a:off x="609480" y="6429240"/>
            <a:ext cx="2844000" cy="291240"/>
          </a:xfrm>
          <a:prstGeom prst="rect">
            <a:avLst/>
          </a:prstGeom>
          <a:noFill/>
          <a:ln w="0">
            <a:noFill/>
          </a:ln>
        </p:spPr>
        <p:txBody>
          <a:bodyPr lIns="99720" rIns="99720" tIns="49680" bIns="4968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그림 6" descr=""/>
          <p:cNvPicPr/>
          <p:nvPr/>
        </p:nvPicPr>
        <p:blipFill>
          <a:blip r:embed="rId2"/>
          <a:stretch/>
        </p:blipFill>
        <p:spPr>
          <a:xfrm>
            <a:off x="2160" y="1080"/>
            <a:ext cx="12189240" cy="6856200"/>
          </a:xfrm>
          <a:prstGeom prst="rect">
            <a:avLst/>
          </a:prstGeom>
          <a:ln w="0">
            <a:noFill/>
          </a:ln>
        </p:spPr>
      </p:pic>
      <p:sp>
        <p:nvSpPr>
          <p:cNvPr id="43" name="PlaceHolder 1"/>
          <p:cNvSpPr>
            <a:spLocks noGrp="1"/>
          </p:cNvSpPr>
          <p:nvPr>
            <p:ph type="ftr" idx="4"/>
          </p:nvPr>
        </p:nvSpPr>
        <p:spPr>
          <a:xfrm>
            <a:off x="4165560" y="6429240"/>
            <a:ext cx="3859920" cy="291240"/>
          </a:xfrm>
          <a:prstGeom prst="rect">
            <a:avLst/>
          </a:prstGeom>
          <a:noFill/>
          <a:ln w="0">
            <a:noFill/>
          </a:ln>
        </p:spPr>
        <p:txBody>
          <a:bodyPr lIns="99720" rIns="99720" tIns="49680" bIns="4968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44" name="PlaceHolder 2"/>
          <p:cNvSpPr>
            <a:spLocks noGrp="1"/>
          </p:cNvSpPr>
          <p:nvPr>
            <p:ph type="sldNum" idx="5"/>
          </p:nvPr>
        </p:nvSpPr>
        <p:spPr>
          <a:xfrm>
            <a:off x="8737560" y="6429240"/>
            <a:ext cx="2844000" cy="291240"/>
          </a:xfrm>
          <a:prstGeom prst="rect">
            <a:avLst/>
          </a:prstGeom>
          <a:noFill/>
          <a:ln w="0">
            <a:noFill/>
          </a:ln>
        </p:spPr>
        <p:txBody>
          <a:bodyPr lIns="99720" rIns="99720" tIns="49680" bIns="49680" anchor="ctr">
            <a:noAutofit/>
          </a:bodyPr>
          <a:lstStyle>
            <a:lvl1pPr indent="0" algn="r">
              <a:lnSpc>
                <a:spcPct val="100000"/>
              </a:lnSpc>
              <a:buNone/>
              <a:tabLst>
                <a:tab algn="l" pos="0"/>
              </a:tabLst>
              <a:defRPr b="0" lang="fr-FR" sz="1300" spc="-1" strike="noStrike">
                <a:solidFill>
                  <a:srgbClr val="8b8b8b"/>
                </a:solidFill>
                <a:latin typeface="Calibri Light"/>
                <a:ea typeface="맑은 고딕"/>
              </a:defRPr>
            </a:lvl1pPr>
          </a:lstStyle>
          <a:p>
            <a:pPr indent="0" algn="r">
              <a:lnSpc>
                <a:spcPct val="100000"/>
              </a:lnSpc>
              <a:buNone/>
              <a:tabLst>
                <a:tab algn="l" pos="0"/>
              </a:tabLst>
            </a:pPr>
            <a:fld id="{35BC5D07-0590-4A2E-B5F5-C7CB3A17D612}" type="slidenum">
              <a:rPr b="0" lang="fr-FR" sz="1300" spc="-1" strike="noStrike">
                <a:solidFill>
                  <a:srgbClr val="8b8b8b"/>
                </a:solidFill>
                <a:latin typeface="Calibri Light"/>
                <a:ea typeface="맑은 고딕"/>
              </a:rPr>
              <a:t>&lt;numéro&gt;</a:t>
            </a:fld>
            <a:endParaRPr b="0" lang="fr-FR" sz="1300" spc="-1" strike="noStrike">
              <a:solidFill>
                <a:srgbClr val="000000"/>
              </a:solidFill>
              <a:latin typeface="Times New Roman"/>
            </a:endParaRPr>
          </a:p>
        </p:txBody>
      </p:sp>
      <p:sp>
        <p:nvSpPr>
          <p:cNvPr id="45" name="PlaceHolder 3"/>
          <p:cNvSpPr>
            <a:spLocks noGrp="1"/>
          </p:cNvSpPr>
          <p:nvPr>
            <p:ph type="dt" idx="6"/>
          </p:nvPr>
        </p:nvSpPr>
        <p:spPr>
          <a:xfrm>
            <a:off x="609480" y="6429240"/>
            <a:ext cx="2844000" cy="291240"/>
          </a:xfrm>
          <a:prstGeom prst="rect">
            <a:avLst/>
          </a:prstGeom>
          <a:noFill/>
          <a:ln w="0">
            <a:noFill/>
          </a:ln>
        </p:spPr>
        <p:txBody>
          <a:bodyPr lIns="99720" rIns="99720" tIns="49680" bIns="4968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4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4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 name="그림 6" descr=""/>
          <p:cNvPicPr/>
          <p:nvPr/>
        </p:nvPicPr>
        <p:blipFill>
          <a:blip r:embed="rId2"/>
          <a:stretch/>
        </p:blipFill>
        <p:spPr>
          <a:xfrm>
            <a:off x="2160" y="1080"/>
            <a:ext cx="12189240" cy="6856200"/>
          </a:xfrm>
          <a:prstGeom prst="rect">
            <a:avLst/>
          </a:prstGeom>
          <a:ln w="0">
            <a:noFill/>
          </a:ln>
        </p:spPr>
      </p:pic>
      <p:sp>
        <p:nvSpPr>
          <p:cNvPr id="85" name="PlaceHolder 1"/>
          <p:cNvSpPr>
            <a:spLocks noGrp="1"/>
          </p:cNvSpPr>
          <p:nvPr>
            <p:ph type="ftr" idx="7"/>
          </p:nvPr>
        </p:nvSpPr>
        <p:spPr>
          <a:xfrm>
            <a:off x="4165560" y="6429240"/>
            <a:ext cx="3859920" cy="291240"/>
          </a:xfrm>
          <a:prstGeom prst="rect">
            <a:avLst/>
          </a:prstGeom>
          <a:noFill/>
          <a:ln w="0">
            <a:noFill/>
          </a:ln>
        </p:spPr>
        <p:txBody>
          <a:bodyPr lIns="99720" rIns="99720" tIns="49680" bIns="4968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6" name="PlaceHolder 2"/>
          <p:cNvSpPr>
            <a:spLocks noGrp="1"/>
          </p:cNvSpPr>
          <p:nvPr>
            <p:ph type="sldNum" idx="8"/>
          </p:nvPr>
        </p:nvSpPr>
        <p:spPr>
          <a:xfrm>
            <a:off x="8737560" y="6429240"/>
            <a:ext cx="2844000" cy="291240"/>
          </a:xfrm>
          <a:prstGeom prst="rect">
            <a:avLst/>
          </a:prstGeom>
          <a:noFill/>
          <a:ln w="0">
            <a:noFill/>
          </a:ln>
        </p:spPr>
        <p:txBody>
          <a:bodyPr lIns="99720" rIns="99720" tIns="49680" bIns="49680" anchor="ctr">
            <a:noAutofit/>
          </a:bodyPr>
          <a:lstStyle>
            <a:lvl1pPr indent="0" algn="r">
              <a:lnSpc>
                <a:spcPct val="100000"/>
              </a:lnSpc>
              <a:buNone/>
              <a:tabLst>
                <a:tab algn="l" pos="0"/>
              </a:tabLst>
              <a:defRPr b="0" lang="fr-FR" sz="1300" spc="-1" strike="noStrike">
                <a:solidFill>
                  <a:srgbClr val="8b8b8b"/>
                </a:solidFill>
                <a:latin typeface="Calibri Light"/>
                <a:ea typeface="맑은 고딕"/>
              </a:defRPr>
            </a:lvl1pPr>
          </a:lstStyle>
          <a:p>
            <a:pPr indent="0" algn="r">
              <a:lnSpc>
                <a:spcPct val="100000"/>
              </a:lnSpc>
              <a:buNone/>
              <a:tabLst>
                <a:tab algn="l" pos="0"/>
              </a:tabLst>
            </a:pPr>
            <a:fld id="{F68E4ECD-CE06-499C-9A0E-58645924E5F5}" type="slidenum">
              <a:rPr b="0" lang="fr-FR" sz="1300" spc="-1" strike="noStrike">
                <a:solidFill>
                  <a:srgbClr val="8b8b8b"/>
                </a:solidFill>
                <a:latin typeface="Calibri Light"/>
                <a:ea typeface="맑은 고딕"/>
              </a:rPr>
              <a:t>&lt;numéro&gt;</a:t>
            </a:fld>
            <a:endParaRPr b="0" lang="fr-FR" sz="1300" spc="-1" strike="noStrike">
              <a:solidFill>
                <a:srgbClr val="000000"/>
              </a:solidFill>
              <a:latin typeface="Times New Roman"/>
            </a:endParaRPr>
          </a:p>
        </p:txBody>
      </p:sp>
      <p:sp>
        <p:nvSpPr>
          <p:cNvPr id="87" name="PlaceHolder 3"/>
          <p:cNvSpPr>
            <a:spLocks noGrp="1"/>
          </p:cNvSpPr>
          <p:nvPr>
            <p:ph type="dt" idx="9"/>
          </p:nvPr>
        </p:nvSpPr>
        <p:spPr>
          <a:xfrm>
            <a:off x="609480" y="6429240"/>
            <a:ext cx="2844000" cy="291240"/>
          </a:xfrm>
          <a:prstGeom prst="rect">
            <a:avLst/>
          </a:prstGeom>
          <a:noFill/>
          <a:ln w="0">
            <a:noFill/>
          </a:ln>
        </p:spPr>
        <p:txBody>
          <a:bodyPr lIns="99720" rIns="99720" tIns="49680" bIns="4968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8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8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6" name="그림 4" descr=""/>
          <p:cNvPicPr/>
          <p:nvPr/>
        </p:nvPicPr>
        <p:blipFill>
          <a:blip r:embed="rId2"/>
          <a:stretch/>
        </p:blipFill>
        <p:spPr>
          <a:xfrm>
            <a:off x="2160" y="1080"/>
            <a:ext cx="12189240" cy="6856200"/>
          </a:xfrm>
          <a:prstGeom prst="rect">
            <a:avLst/>
          </a:prstGeom>
          <a:ln w="0">
            <a:noFill/>
          </a:ln>
        </p:spPr>
      </p:pic>
      <p:sp>
        <p:nvSpPr>
          <p:cNvPr id="127" name="PlaceHolder 1"/>
          <p:cNvSpPr>
            <a:spLocks noGrp="1"/>
          </p:cNvSpPr>
          <p:nvPr>
            <p:ph type="ftr" idx="10"/>
          </p:nvPr>
        </p:nvSpPr>
        <p:spPr>
          <a:xfrm>
            <a:off x="4165560" y="6429240"/>
            <a:ext cx="3859920" cy="291240"/>
          </a:xfrm>
          <a:prstGeom prst="rect">
            <a:avLst/>
          </a:prstGeom>
          <a:noFill/>
          <a:ln w="0">
            <a:noFill/>
          </a:ln>
        </p:spPr>
        <p:txBody>
          <a:bodyPr lIns="99720" rIns="99720" tIns="49680" bIns="4968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28" name="PlaceHolder 2"/>
          <p:cNvSpPr>
            <a:spLocks noGrp="1"/>
          </p:cNvSpPr>
          <p:nvPr>
            <p:ph type="sldNum" idx="11"/>
          </p:nvPr>
        </p:nvSpPr>
        <p:spPr>
          <a:xfrm>
            <a:off x="8737560" y="6429240"/>
            <a:ext cx="2844000" cy="291240"/>
          </a:xfrm>
          <a:prstGeom prst="rect">
            <a:avLst/>
          </a:prstGeom>
          <a:noFill/>
          <a:ln w="0">
            <a:noFill/>
          </a:ln>
        </p:spPr>
        <p:txBody>
          <a:bodyPr lIns="99720" rIns="99720" tIns="49680" bIns="49680" anchor="ctr">
            <a:noAutofit/>
          </a:bodyPr>
          <a:lstStyle>
            <a:lvl1pPr indent="0" algn="r">
              <a:lnSpc>
                <a:spcPct val="100000"/>
              </a:lnSpc>
              <a:buNone/>
              <a:tabLst>
                <a:tab algn="l" pos="0"/>
              </a:tabLst>
              <a:defRPr b="0" lang="fr-FR" sz="1300" spc="-1" strike="noStrike">
                <a:solidFill>
                  <a:srgbClr val="8b8b8b"/>
                </a:solidFill>
                <a:latin typeface="Calibri Light"/>
                <a:ea typeface="맑은 고딕"/>
              </a:defRPr>
            </a:lvl1pPr>
          </a:lstStyle>
          <a:p>
            <a:pPr indent="0" algn="r">
              <a:lnSpc>
                <a:spcPct val="100000"/>
              </a:lnSpc>
              <a:buNone/>
              <a:tabLst>
                <a:tab algn="l" pos="0"/>
              </a:tabLst>
            </a:pPr>
            <a:fld id="{0F7396E7-DD95-4C08-9B56-C6E230C983D2}" type="slidenum">
              <a:rPr b="0" lang="fr-FR" sz="1300" spc="-1" strike="noStrike">
                <a:solidFill>
                  <a:srgbClr val="8b8b8b"/>
                </a:solidFill>
                <a:latin typeface="Calibri Light"/>
                <a:ea typeface="맑은 고딕"/>
              </a:rPr>
              <a:t>&lt;numéro&gt;</a:t>
            </a:fld>
            <a:endParaRPr b="0" lang="fr-FR" sz="1300" spc="-1" strike="noStrike">
              <a:solidFill>
                <a:srgbClr val="000000"/>
              </a:solidFill>
              <a:latin typeface="Times New Roman"/>
            </a:endParaRPr>
          </a:p>
        </p:txBody>
      </p:sp>
      <p:sp>
        <p:nvSpPr>
          <p:cNvPr id="129" name="PlaceHolder 3"/>
          <p:cNvSpPr>
            <a:spLocks noGrp="1"/>
          </p:cNvSpPr>
          <p:nvPr>
            <p:ph type="dt" idx="12"/>
          </p:nvPr>
        </p:nvSpPr>
        <p:spPr>
          <a:xfrm>
            <a:off x="609480" y="6429240"/>
            <a:ext cx="2844000" cy="291240"/>
          </a:xfrm>
          <a:prstGeom prst="rect">
            <a:avLst/>
          </a:prstGeom>
          <a:noFill/>
          <a:ln w="0">
            <a:noFill/>
          </a:ln>
        </p:spPr>
        <p:txBody>
          <a:bodyPr lIns="99720" rIns="99720" tIns="49680" bIns="4968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3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3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 name="그림 5" descr=""/>
          <p:cNvPicPr/>
          <p:nvPr/>
        </p:nvPicPr>
        <p:blipFill>
          <a:blip r:embed="rId2"/>
          <a:stretch/>
        </p:blipFill>
        <p:spPr>
          <a:xfrm>
            <a:off x="2160" y="0"/>
            <a:ext cx="12189240" cy="6856200"/>
          </a:xfrm>
          <a:prstGeom prst="rect">
            <a:avLst/>
          </a:prstGeom>
          <a:ln w="0">
            <a:noFill/>
          </a:ln>
        </p:spPr>
      </p:pic>
      <p:sp>
        <p:nvSpPr>
          <p:cNvPr id="169" name="PlaceHolder 1"/>
          <p:cNvSpPr>
            <a:spLocks noGrp="1"/>
          </p:cNvSpPr>
          <p:nvPr>
            <p:ph type="ftr" idx="13"/>
          </p:nvPr>
        </p:nvSpPr>
        <p:spPr>
          <a:xfrm>
            <a:off x="4165560" y="6429240"/>
            <a:ext cx="3859920" cy="291240"/>
          </a:xfrm>
          <a:prstGeom prst="rect">
            <a:avLst/>
          </a:prstGeom>
          <a:noFill/>
          <a:ln w="0">
            <a:noFill/>
          </a:ln>
        </p:spPr>
        <p:txBody>
          <a:bodyPr lIns="99720" rIns="99720" tIns="49680" bIns="4968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70" name="PlaceHolder 2"/>
          <p:cNvSpPr>
            <a:spLocks noGrp="1"/>
          </p:cNvSpPr>
          <p:nvPr>
            <p:ph type="sldNum" idx="14"/>
          </p:nvPr>
        </p:nvSpPr>
        <p:spPr>
          <a:xfrm>
            <a:off x="8737560" y="6429240"/>
            <a:ext cx="2844000" cy="291240"/>
          </a:xfrm>
          <a:prstGeom prst="rect">
            <a:avLst/>
          </a:prstGeom>
          <a:noFill/>
          <a:ln w="0">
            <a:noFill/>
          </a:ln>
        </p:spPr>
        <p:txBody>
          <a:bodyPr lIns="99720" rIns="99720" tIns="49680" bIns="49680" anchor="ctr">
            <a:noAutofit/>
          </a:bodyPr>
          <a:lstStyle>
            <a:lvl1pPr indent="0" algn="r">
              <a:lnSpc>
                <a:spcPct val="100000"/>
              </a:lnSpc>
              <a:buNone/>
              <a:tabLst>
                <a:tab algn="l" pos="0"/>
              </a:tabLst>
              <a:defRPr b="0" lang="fr-FR" sz="1300" spc="-1" strike="noStrike">
                <a:solidFill>
                  <a:srgbClr val="8b8b8b"/>
                </a:solidFill>
                <a:latin typeface="Calibri Light"/>
                <a:ea typeface="맑은 고딕"/>
              </a:defRPr>
            </a:lvl1pPr>
          </a:lstStyle>
          <a:p>
            <a:pPr indent="0" algn="r">
              <a:lnSpc>
                <a:spcPct val="100000"/>
              </a:lnSpc>
              <a:buNone/>
              <a:tabLst>
                <a:tab algn="l" pos="0"/>
              </a:tabLst>
            </a:pPr>
            <a:fld id="{26C654F3-944D-4B4F-B74A-80AF5CDCA748}" type="slidenum">
              <a:rPr b="0" lang="fr-FR" sz="1300" spc="-1" strike="noStrike">
                <a:solidFill>
                  <a:srgbClr val="8b8b8b"/>
                </a:solidFill>
                <a:latin typeface="Calibri Light"/>
                <a:ea typeface="맑은 고딕"/>
              </a:rPr>
              <a:t>&lt;numéro&gt;</a:t>
            </a:fld>
            <a:endParaRPr b="0" lang="fr-FR" sz="1300" spc="-1" strike="noStrike">
              <a:solidFill>
                <a:srgbClr val="000000"/>
              </a:solidFill>
              <a:latin typeface="Times New Roman"/>
            </a:endParaRPr>
          </a:p>
        </p:txBody>
      </p:sp>
      <p:sp>
        <p:nvSpPr>
          <p:cNvPr id="171" name="PlaceHolder 3"/>
          <p:cNvSpPr>
            <a:spLocks noGrp="1"/>
          </p:cNvSpPr>
          <p:nvPr>
            <p:ph type="dt" idx="15"/>
          </p:nvPr>
        </p:nvSpPr>
        <p:spPr>
          <a:xfrm>
            <a:off x="609480" y="6429240"/>
            <a:ext cx="2844000" cy="291240"/>
          </a:xfrm>
          <a:prstGeom prst="rect">
            <a:avLst/>
          </a:prstGeom>
          <a:noFill/>
          <a:ln w="0">
            <a:noFill/>
          </a:ln>
        </p:spPr>
        <p:txBody>
          <a:bodyPr lIns="99720" rIns="99720" tIns="49680" bIns="4968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7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7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6" name="그룹 28"/>
          <p:cNvGrpSpPr/>
          <p:nvPr/>
        </p:nvGrpSpPr>
        <p:grpSpPr>
          <a:xfrm>
            <a:off x="5427720" y="6166440"/>
            <a:ext cx="1334520" cy="337680"/>
            <a:chOff x="5427720" y="6166440"/>
            <a:chExt cx="1334520" cy="337680"/>
          </a:xfrm>
        </p:grpSpPr>
        <p:sp>
          <p:nvSpPr>
            <p:cNvPr id="217" name="AutoShape 3"/>
            <p:cNvSpPr/>
            <p:nvPr/>
          </p:nvSpPr>
          <p:spPr>
            <a:xfrm>
              <a:off x="5429160" y="6166440"/>
              <a:ext cx="1331640" cy="337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18" name="Freeform 5"/>
            <p:cNvSpPr/>
            <p:nvPr/>
          </p:nvSpPr>
          <p:spPr>
            <a:xfrm>
              <a:off x="5628600" y="6341760"/>
              <a:ext cx="84600" cy="129600"/>
            </a:xfrm>
            <a:custGeom>
              <a:avLst/>
              <a:gdLst>
                <a:gd name="textAreaLeft" fmla="*/ 0 w 84600"/>
                <a:gd name="textAreaRight" fmla="*/ 85320 w 84600"/>
                <a:gd name="textAreaTop" fmla="*/ 0 h 129600"/>
                <a:gd name="textAreaBottom" fmla="*/ 130320 h 129600"/>
              </a:gdLst>
              <a:ahLst/>
              <a:rect l="textAreaLeft" t="textAreaTop" r="textAreaRight" b="textAreaBottom"/>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19" name="Freeform 6"/>
            <p:cNvSpPr/>
            <p:nvPr/>
          </p:nvSpPr>
          <p:spPr>
            <a:xfrm>
              <a:off x="5726880" y="6334200"/>
              <a:ext cx="26280" cy="137520"/>
            </a:xfrm>
            <a:custGeom>
              <a:avLst/>
              <a:gdLst>
                <a:gd name="textAreaLeft" fmla="*/ 0 w 26280"/>
                <a:gd name="textAreaRight" fmla="*/ 27000 w 26280"/>
                <a:gd name="textAreaTop" fmla="*/ 0 h 137520"/>
                <a:gd name="textAreaBottom" fmla="*/ 138240 h 137520"/>
              </a:gdLst>
              <a:ahLst/>
              <a:rect l="textAreaLeft" t="textAreaTop" r="textAreaRight" b="textAreaBottom"/>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0" name="Freeform 7"/>
            <p:cNvSpPr/>
            <p:nvPr/>
          </p:nvSpPr>
          <p:spPr>
            <a:xfrm>
              <a:off x="5771160" y="6337080"/>
              <a:ext cx="27720" cy="134280"/>
            </a:xfrm>
            <a:custGeom>
              <a:avLst/>
              <a:gdLst>
                <a:gd name="textAreaLeft" fmla="*/ 0 w 27720"/>
                <a:gd name="textAreaRight" fmla="*/ 28440 w 27720"/>
                <a:gd name="textAreaTop" fmla="*/ 0 h 134280"/>
                <a:gd name="textAreaBottom" fmla="*/ 135000 h 134280"/>
              </a:gdLst>
              <a:ahLst/>
              <a:rect l="textAreaLeft" t="textAreaTop" r="textAreaRight" b="textAreaBottom"/>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1" name="Freeform 8"/>
            <p:cNvSpPr/>
            <p:nvPr/>
          </p:nvSpPr>
          <p:spPr>
            <a:xfrm>
              <a:off x="5813640" y="6334200"/>
              <a:ext cx="87840" cy="137520"/>
            </a:xfrm>
            <a:custGeom>
              <a:avLst/>
              <a:gdLst>
                <a:gd name="textAreaLeft" fmla="*/ 0 w 87840"/>
                <a:gd name="textAreaRight" fmla="*/ 88560 w 87840"/>
                <a:gd name="textAreaTop" fmla="*/ 0 h 137520"/>
                <a:gd name="textAreaBottom" fmla="*/ 138240 h 137520"/>
              </a:gdLst>
              <a:ahLst/>
              <a:rect l="textAreaLeft" t="textAreaTop" r="textAreaRight" b="textAreaBottom"/>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2" name="Freeform 9"/>
            <p:cNvSpPr/>
            <p:nvPr/>
          </p:nvSpPr>
          <p:spPr>
            <a:xfrm>
              <a:off x="5916600" y="6374520"/>
              <a:ext cx="87840" cy="97200"/>
            </a:xfrm>
            <a:custGeom>
              <a:avLst/>
              <a:gdLst>
                <a:gd name="textAreaLeft" fmla="*/ 0 w 87840"/>
                <a:gd name="textAreaRight" fmla="*/ 88560 w 87840"/>
                <a:gd name="textAreaTop" fmla="*/ 0 h 97200"/>
                <a:gd name="textAreaBottom" fmla="*/ 97920 h 97200"/>
              </a:gdLst>
              <a:ahLst/>
              <a:rect l="textAreaLeft" t="textAreaTop" r="textAreaRight" b="textAreaBottom"/>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3" name="Freeform 10"/>
            <p:cNvSpPr/>
            <p:nvPr/>
          </p:nvSpPr>
          <p:spPr>
            <a:xfrm>
              <a:off x="6063840" y="6343200"/>
              <a:ext cx="133920" cy="128160"/>
            </a:xfrm>
            <a:custGeom>
              <a:avLst/>
              <a:gdLst>
                <a:gd name="textAreaLeft" fmla="*/ 0 w 133920"/>
                <a:gd name="textAreaRight" fmla="*/ 134640 w 133920"/>
                <a:gd name="textAreaTop" fmla="*/ 0 h 128160"/>
                <a:gd name="textAreaBottom" fmla="*/ 128880 h 128160"/>
              </a:gdLst>
              <a:ahLst/>
              <a:rect l="textAreaLeft" t="textAreaTop" r="textAreaRight" b="textAreaBottom"/>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4" name="Freeform 11"/>
            <p:cNvSpPr/>
            <p:nvPr/>
          </p:nvSpPr>
          <p:spPr>
            <a:xfrm>
              <a:off x="6217200" y="6375960"/>
              <a:ext cx="78480" cy="95400"/>
            </a:xfrm>
            <a:custGeom>
              <a:avLst/>
              <a:gdLst>
                <a:gd name="textAreaLeft" fmla="*/ 0 w 78480"/>
                <a:gd name="textAreaRight" fmla="*/ 79200 w 78480"/>
                <a:gd name="textAreaTop" fmla="*/ 0 h 95400"/>
                <a:gd name="textAreaBottom" fmla="*/ 96120 h 95400"/>
              </a:gdLst>
              <a:ahLst/>
              <a:rect l="textAreaLeft" t="textAreaTop" r="textAreaRight" b="textAreaBottom"/>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5" name="Freeform 12"/>
            <p:cNvSpPr/>
            <p:nvPr/>
          </p:nvSpPr>
          <p:spPr>
            <a:xfrm>
              <a:off x="6313680" y="6375960"/>
              <a:ext cx="128880" cy="95400"/>
            </a:xfrm>
            <a:custGeom>
              <a:avLst/>
              <a:gdLst>
                <a:gd name="textAreaLeft" fmla="*/ 0 w 128880"/>
                <a:gd name="textAreaRight" fmla="*/ 129600 w 128880"/>
                <a:gd name="textAreaTop" fmla="*/ 0 h 95400"/>
                <a:gd name="textAreaBottom" fmla="*/ 96120 h 95400"/>
              </a:gdLst>
              <a:ahLst/>
              <a:rect l="textAreaLeft" t="textAreaTop" r="textAreaRight" b="textAreaBottom"/>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6" name="Freeform 13"/>
            <p:cNvSpPr/>
            <p:nvPr/>
          </p:nvSpPr>
          <p:spPr>
            <a:xfrm>
              <a:off x="6467400" y="6334200"/>
              <a:ext cx="76680" cy="137520"/>
            </a:xfrm>
            <a:custGeom>
              <a:avLst/>
              <a:gdLst>
                <a:gd name="textAreaLeft" fmla="*/ 0 w 76680"/>
                <a:gd name="textAreaRight" fmla="*/ 77400 w 76680"/>
                <a:gd name="textAreaTop" fmla="*/ 0 h 137520"/>
                <a:gd name="textAreaBottom" fmla="*/ 138240 h 137520"/>
              </a:gdLst>
              <a:ahLst/>
              <a:rect l="textAreaLeft" t="textAreaTop" r="textAreaRight" b="textAreaBottom"/>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7" name="Freeform 14"/>
            <p:cNvSpPr/>
            <p:nvPr/>
          </p:nvSpPr>
          <p:spPr>
            <a:xfrm>
              <a:off x="6555960" y="6375960"/>
              <a:ext cx="79920" cy="95400"/>
            </a:xfrm>
            <a:custGeom>
              <a:avLst/>
              <a:gdLst>
                <a:gd name="textAreaLeft" fmla="*/ 0 w 79920"/>
                <a:gd name="textAreaRight" fmla="*/ 80640 w 79920"/>
                <a:gd name="textAreaTop" fmla="*/ 0 h 95400"/>
                <a:gd name="textAreaBottom" fmla="*/ 96120 h 95400"/>
              </a:gdLst>
              <a:ahLst/>
              <a:rect l="textAreaLeft" t="textAreaTop" r="textAreaRight" b="textAreaBottom"/>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8" name="Freeform 15"/>
            <p:cNvSpPr/>
            <p:nvPr/>
          </p:nvSpPr>
          <p:spPr>
            <a:xfrm>
              <a:off x="6654240" y="6375960"/>
              <a:ext cx="48240" cy="95400"/>
            </a:xfrm>
            <a:custGeom>
              <a:avLst/>
              <a:gdLst>
                <a:gd name="textAreaLeft" fmla="*/ 0 w 48240"/>
                <a:gd name="textAreaRight" fmla="*/ 48960 w 48240"/>
                <a:gd name="textAreaTop" fmla="*/ 0 h 95400"/>
                <a:gd name="textAreaBottom" fmla="*/ 96120 h 95400"/>
              </a:gdLst>
              <a:ahLst/>
              <a:rect l="textAreaLeft" t="textAreaTop" r="textAreaRight" b="textAreaBottom"/>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29" name="Freeform 16"/>
            <p:cNvSpPr/>
            <p:nvPr/>
          </p:nvSpPr>
          <p:spPr>
            <a:xfrm>
              <a:off x="6701400" y="6375960"/>
              <a:ext cx="60840" cy="95400"/>
            </a:xfrm>
            <a:custGeom>
              <a:avLst/>
              <a:gdLst>
                <a:gd name="textAreaLeft" fmla="*/ 0 w 60840"/>
                <a:gd name="textAreaRight" fmla="*/ 61560 w 60840"/>
                <a:gd name="textAreaTop" fmla="*/ 0 h 95400"/>
                <a:gd name="textAreaBottom" fmla="*/ 96120 h 95400"/>
              </a:gdLst>
              <a:ahLst/>
              <a:rect l="textAreaLeft" t="textAreaTop" r="textAreaRight" b="textAreaBottom"/>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30" name="Freeform 17"/>
            <p:cNvSpPr/>
            <p:nvPr/>
          </p:nvSpPr>
          <p:spPr>
            <a:xfrm>
              <a:off x="5432400" y="6166440"/>
              <a:ext cx="135360" cy="153000"/>
            </a:xfrm>
            <a:custGeom>
              <a:avLst/>
              <a:gdLst>
                <a:gd name="textAreaLeft" fmla="*/ 0 w 135360"/>
                <a:gd name="textAreaRight" fmla="*/ 136080 w 135360"/>
                <a:gd name="textAreaTop" fmla="*/ 0 h 153000"/>
                <a:gd name="textAreaBottom" fmla="*/ 153720 h 153000"/>
              </a:gdLst>
              <a:ahLst/>
              <a:rect l="textAreaLeft" t="textAreaTop" r="textAreaRight" b="textAreaBottom"/>
              <a:pathLst>
                <a:path w="86" h="99">
                  <a:moveTo>
                    <a:pt x="86" y="99"/>
                  </a:moveTo>
                  <a:lnTo>
                    <a:pt x="86" y="0"/>
                  </a:lnTo>
                  <a:lnTo>
                    <a:pt x="0" y="50"/>
                  </a:lnTo>
                  <a:lnTo>
                    <a:pt x="86" y="99"/>
                  </a:lnTo>
                  <a:close/>
                </a:path>
              </a:pathLst>
            </a:custGeom>
            <a:solidFill>
              <a:srgbClr val="55b332"/>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31" name="Freeform 18"/>
            <p:cNvSpPr/>
            <p:nvPr/>
          </p:nvSpPr>
          <p:spPr>
            <a:xfrm>
              <a:off x="5432400" y="6166440"/>
              <a:ext cx="135360" cy="153000"/>
            </a:xfrm>
            <a:custGeom>
              <a:avLst/>
              <a:gdLst>
                <a:gd name="textAreaLeft" fmla="*/ 0 w 135360"/>
                <a:gd name="textAreaRight" fmla="*/ 136080 w 135360"/>
                <a:gd name="textAreaTop" fmla="*/ 0 h 153000"/>
                <a:gd name="textAreaBottom" fmla="*/ 153720 h 153000"/>
              </a:gdLst>
              <a:ahLst/>
              <a:rect l="textAreaLeft" t="textAreaTop" r="textAreaRight" b="textAreaBottom"/>
              <a:pathLst>
                <a:path w="86" h="99">
                  <a:moveTo>
                    <a:pt x="86" y="99"/>
                  </a:moveTo>
                  <a:lnTo>
                    <a:pt x="86" y="0"/>
                  </a:lnTo>
                  <a:lnTo>
                    <a:pt x="0" y="50"/>
                  </a:lnTo>
                </a:path>
              </a:pathLst>
            </a:custGeom>
            <a:no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32" name="Freeform 19"/>
            <p:cNvSpPr/>
            <p:nvPr/>
          </p:nvSpPr>
          <p:spPr>
            <a:xfrm>
              <a:off x="5427720" y="6259680"/>
              <a:ext cx="135360" cy="151560"/>
            </a:xfrm>
            <a:custGeom>
              <a:avLst/>
              <a:gdLst>
                <a:gd name="textAreaLeft" fmla="*/ 0 w 135360"/>
                <a:gd name="textAreaRight" fmla="*/ 136080 w 135360"/>
                <a:gd name="textAreaTop" fmla="*/ 0 h 151560"/>
                <a:gd name="textAreaBottom" fmla="*/ 152280 h 151560"/>
              </a:gdLst>
              <a:ahLst/>
              <a:rect l="textAreaLeft" t="textAreaTop" r="textAreaRight" b="textAreaBottom"/>
              <a:pathLst>
                <a:path w="86" h="98">
                  <a:moveTo>
                    <a:pt x="0" y="0"/>
                  </a:moveTo>
                  <a:lnTo>
                    <a:pt x="0" y="98"/>
                  </a:lnTo>
                  <a:lnTo>
                    <a:pt x="86" y="48"/>
                  </a:lnTo>
                  <a:lnTo>
                    <a:pt x="86" y="48"/>
                  </a:lnTo>
                  <a:lnTo>
                    <a:pt x="0" y="0"/>
                  </a:lnTo>
                  <a:close/>
                </a:path>
              </a:pathLst>
            </a:custGeom>
            <a:solidFill>
              <a:srgbClr val="f39800"/>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33" name="Freeform 20"/>
            <p:cNvSpPr/>
            <p:nvPr/>
          </p:nvSpPr>
          <p:spPr>
            <a:xfrm>
              <a:off x="5432400" y="6349680"/>
              <a:ext cx="135360" cy="153000"/>
            </a:xfrm>
            <a:custGeom>
              <a:avLst/>
              <a:gdLst>
                <a:gd name="textAreaLeft" fmla="*/ 0 w 135360"/>
                <a:gd name="textAreaRight" fmla="*/ 136080 w 135360"/>
                <a:gd name="textAreaTop" fmla="*/ 0 h 153000"/>
                <a:gd name="textAreaBottom" fmla="*/ 153720 h 153000"/>
              </a:gdLst>
              <a:ahLst/>
              <a:rect l="textAreaLeft" t="textAreaTop" r="textAreaRight" b="textAreaBottom"/>
              <a:pathLst>
                <a:path w="86" h="99">
                  <a:moveTo>
                    <a:pt x="86" y="99"/>
                  </a:moveTo>
                  <a:lnTo>
                    <a:pt x="86" y="0"/>
                  </a:lnTo>
                  <a:lnTo>
                    <a:pt x="0" y="50"/>
                  </a:lnTo>
                  <a:lnTo>
                    <a:pt x="86" y="99"/>
                  </a:lnTo>
                  <a:close/>
                </a:path>
              </a:pathLst>
            </a:custGeom>
            <a:solidFill>
              <a:srgbClr val="e83828"/>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sp>
          <p:nvSpPr>
            <p:cNvPr id="234" name="Freeform 21"/>
            <p:cNvSpPr/>
            <p:nvPr/>
          </p:nvSpPr>
          <p:spPr>
            <a:xfrm>
              <a:off x="5582880" y="6166440"/>
              <a:ext cx="135360" cy="153000"/>
            </a:xfrm>
            <a:custGeom>
              <a:avLst/>
              <a:gdLst>
                <a:gd name="textAreaLeft" fmla="*/ 0 w 135360"/>
                <a:gd name="textAreaRight" fmla="*/ 136080 w 135360"/>
                <a:gd name="textAreaTop" fmla="*/ 0 h 153000"/>
                <a:gd name="textAreaBottom" fmla="*/ 153720 h 153000"/>
              </a:gdLst>
              <a:ahLst/>
              <a:rect l="textAreaLeft" t="textAreaTop" r="textAreaRight" b="textAreaBottom"/>
              <a:pathLst>
                <a:path w="86" h="99">
                  <a:moveTo>
                    <a:pt x="86" y="50"/>
                  </a:moveTo>
                  <a:lnTo>
                    <a:pt x="0" y="0"/>
                  </a:lnTo>
                  <a:lnTo>
                    <a:pt x="0" y="99"/>
                  </a:lnTo>
                  <a:lnTo>
                    <a:pt x="86" y="50"/>
                  </a:lnTo>
                  <a:close/>
                </a:path>
              </a:pathLst>
            </a:custGeom>
            <a:solidFill>
              <a:srgbClr val="00a0e9"/>
            </a:solidFill>
            <a:ln w="0">
              <a:noFill/>
            </a:ln>
          </p:spPr>
          <p:style>
            <a:lnRef idx="0"/>
            <a:fillRef idx="0"/>
            <a:effectRef idx="0"/>
            <a:fontRef idx="minor"/>
          </p:style>
          <p:txBody>
            <a:bodyPr numCol="1" spcCol="0" lIns="90000" rIns="90000" tIns="45000" bIns="45000" anchor="t">
              <a:noAutofit/>
            </a:bodyPr>
            <a:p>
              <a:pPr>
                <a:lnSpc>
                  <a:spcPct val="100000"/>
                </a:lnSpc>
              </a:pPr>
              <a:endParaRPr b="0" lang="fr-FR" sz="2000" spc="-1" strike="noStrike">
                <a:solidFill>
                  <a:srgbClr val="000000"/>
                </a:solidFill>
                <a:latin typeface="Calibri Light"/>
                <a:ea typeface="맑은 고딕"/>
              </a:endParaRPr>
            </a:p>
          </p:txBody>
        </p:sp>
      </p:grpSp>
      <p:pic>
        <p:nvPicPr>
          <p:cNvPr id="235" name="" descr=""/>
          <p:cNvPicPr/>
          <p:nvPr/>
        </p:nvPicPr>
        <p:blipFill>
          <a:blip r:embed="rId1"/>
          <a:stretch/>
        </p:blipFill>
        <p:spPr>
          <a:xfrm>
            <a:off x="6300000" y="1440000"/>
            <a:ext cx="5915880" cy="541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Comment extraire les caractéristiques</a:t>
            </a:r>
            <a:endParaRPr b="0" lang="fr-FR" sz="4000" spc="-1" strike="noStrike">
              <a:solidFill>
                <a:srgbClr val="000000"/>
              </a:solidFill>
              <a:latin typeface="Arial"/>
            </a:endParaRPr>
          </a:p>
        </p:txBody>
      </p:sp>
      <p:sp>
        <p:nvSpPr>
          <p:cNvPr id="263" name=""/>
          <p:cNvSpPr/>
          <p:nvPr/>
        </p:nvSpPr>
        <p:spPr>
          <a:xfrm>
            <a:off x="360000" y="1260000"/>
            <a:ext cx="8999640" cy="323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1. Détection simple en temps réel : Seuils + FSM (Machine à état fini)</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2. Résistance au bruit : Filtrage + Dérivées</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3. Transformée de Fourier</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262440" y="109080"/>
            <a:ext cx="11437200" cy="507960"/>
          </a:xfrm>
          <a:prstGeom prst="rect">
            <a:avLst/>
          </a:prstGeom>
          <a:noFill/>
          <a:ln w="0">
            <a:noFill/>
          </a:ln>
        </p:spPr>
        <p:txBody>
          <a:bodyPr lIns="0" rIns="0" tIns="0" bIns="0" anchor="t">
            <a:noAutofit/>
          </a:bodyPr>
          <a:p>
            <a:pPr indent="0">
              <a:lnSpc>
                <a:spcPct val="100000"/>
              </a:lnSpc>
              <a:spcBef>
                <a:spcPts val="1417"/>
              </a:spcBef>
              <a:buNone/>
              <a:tabLst>
                <a:tab algn="l" pos="0"/>
              </a:tabLst>
            </a:pPr>
            <a:r>
              <a:rPr b="1" lang="en-US" sz="4000" spc="-1" strike="noStrike">
                <a:solidFill>
                  <a:srgbClr val="ffffff"/>
                </a:solidFill>
                <a:latin typeface="Calibri"/>
              </a:rPr>
              <a:t>Techniques de gestion du déséquilibre des classes </a:t>
            </a:r>
            <a:endParaRPr b="1" lang="en-US" sz="4000" spc="-1" strike="noStrike">
              <a:solidFill>
                <a:srgbClr val="ffffff"/>
              </a:solidFill>
              <a:latin typeface="Calibri"/>
              <a:ea typeface="맑은 고딕"/>
            </a:endParaRPr>
          </a:p>
        </p:txBody>
      </p:sp>
      <p:sp>
        <p:nvSpPr>
          <p:cNvPr id="265" name=""/>
          <p:cNvSpPr/>
          <p:nvPr/>
        </p:nvSpPr>
        <p:spPr>
          <a:xfrm>
            <a:off x="648000" y="972000"/>
            <a:ext cx="11052000" cy="5508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1- Pondération des classes :</a:t>
            </a:r>
            <a:r>
              <a:rPr b="0" lang="fr-FR" sz="1800" spc="-1" strike="noStrike">
                <a:solidFill>
                  <a:srgbClr val="000000"/>
                </a:solidFill>
                <a:latin typeface="Arial"/>
              </a:rPr>
              <a:t> Attribuez des poids plus importants à la classe minoritaire- (shunt) lors de l'entraînement en utilisant l'argument class_weight dans model.fit().</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2- Suréchantillonnage (Oversampling) de la classe minoritaire</a:t>
            </a:r>
            <a:r>
              <a:rPr b="0" lang="fr-FR" sz="1800" spc="-1" strike="noStrike">
                <a:solidFill>
                  <a:srgbClr val="000000"/>
                </a:solidFill>
                <a:latin typeface="Arial"/>
              </a:rPr>
              <a:t> : Créez des copies des exemples de shunts dans l'ensemble d'entraînement.</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3- Sous-échantillonnage (Undersampling) de la classe majoritaire :</a:t>
            </a:r>
            <a:r>
              <a:rPr b="0" lang="fr-FR" sz="1800" spc="-1" strike="noStrike">
                <a:solidFill>
                  <a:srgbClr val="000000"/>
                </a:solidFill>
                <a:latin typeface="Arial"/>
              </a:rPr>
              <a:t> Réduisez le nombre d'exemples de non-shunts dans l'ensemble d'entraînement.</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4- Réévaluer l'architecture du modèle :</a:t>
            </a:r>
            <a:r>
              <a:rPr b="0" lang="fr-FR" sz="1800" spc="-1" strike="noStrike">
                <a:solidFill>
                  <a:srgbClr val="000000"/>
                </a:solidFill>
                <a:latin typeface="Arial"/>
              </a:rPr>
              <a:t> Expérimentez avec différentes architectures LSTM (nombre de couches, nombre d'unités par couche) ou ajouter d'autres types de couches par exemple, des couches convolutives 1D avant les LSTM </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5- Ajuster les hyperparamètres :</a:t>
            </a:r>
            <a:r>
              <a:rPr b="0" lang="fr-FR" sz="1800" spc="-1" strike="noStrike">
                <a:solidFill>
                  <a:srgbClr val="000000"/>
                </a:solidFill>
                <a:latin typeface="Arial"/>
              </a:rPr>
              <a:t> Essayez différents learning rates pour l'optimiseur, des tailles de batch différentes et un nombre d'époques potentiellement plus élevé</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6- Examiner la longueur des séquences (sequence_length) :</a:t>
            </a:r>
            <a:r>
              <a:rPr b="0" lang="fr-FR" sz="1800" spc="-1" strike="noStrike">
                <a:solidFill>
                  <a:srgbClr val="000000"/>
                </a:solidFill>
                <a:latin typeface="Arial"/>
              </a:rPr>
              <a:t> Testez différentes longueurs de séquences temporelles pour voir si cela améliore l'apprentissage des motifs temporels des shunts.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7- Vérifier la qualité de la colonne 'shunt_algo' et de la colonne 'id' </a:t>
            </a:r>
            <a:r>
              <a:rPr b="0" lang="fr-FR" sz="1800" spc="-1" strike="noStrike">
                <a:solidFill>
                  <a:srgbClr val="000000"/>
                </a:solidFill>
                <a:latin typeface="Arial"/>
              </a:rPr>
              <a:t>: Assurez-vous que ces colonnes identifient correctement les événements de shunt tels que vous les comprenez.</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6" name="그룹 5"/>
          <p:cNvGrpSpPr/>
          <p:nvPr/>
        </p:nvGrpSpPr>
        <p:grpSpPr>
          <a:xfrm>
            <a:off x="1703520" y="1124640"/>
            <a:ext cx="7179120" cy="394560"/>
            <a:chOff x="1703520" y="1124640"/>
            <a:chExt cx="7179120" cy="394560"/>
          </a:xfrm>
        </p:grpSpPr>
        <p:sp>
          <p:nvSpPr>
            <p:cNvPr id="267" name="Text Box 4"/>
            <p:cNvSpPr/>
            <p:nvPr/>
          </p:nvSpPr>
          <p:spPr>
            <a:xfrm>
              <a:off x="1703520" y="1124640"/>
              <a:ext cx="7179120" cy="394560"/>
            </a:xfrm>
            <a:prstGeom prst="rect">
              <a:avLst/>
            </a:prstGeom>
            <a:noFill/>
            <a:ln w="9525">
              <a:noFill/>
            </a:ln>
          </p:spPr>
          <p:style>
            <a:lnRef idx="0"/>
            <a:fillRef idx="0"/>
            <a:effectRef idx="0"/>
            <a:fontRef idx="minor"/>
          </p:style>
          <p:txBody>
            <a:bodyPr numCol="1" spcCol="0" lIns="90000" rIns="90000" tIns="45000" bIns="45000" anchor="t">
              <a:spAutoFit/>
            </a:bodyPr>
            <a:p>
              <a:pPr>
                <a:lnSpc>
                  <a:spcPct val="100000"/>
                </a:lnSpc>
              </a:pPr>
              <a:r>
                <a:rPr b="1" lang="en-US" sz="2000" spc="-1" strike="noStrike">
                  <a:solidFill>
                    <a:srgbClr val="704a2f"/>
                  </a:solidFill>
                  <a:latin typeface="Calibri"/>
                  <a:ea typeface="맑은 고딕"/>
                </a:rPr>
                <a:t>CYCLE DE VIE DU PROJET </a:t>
              </a:r>
              <a:endParaRPr b="0" lang="fr-FR" sz="20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Box 1"/>
          <p:cNvSpPr/>
          <p:nvPr/>
        </p:nvSpPr>
        <p:spPr>
          <a:xfrm>
            <a:off x="8112240" y="796680"/>
            <a:ext cx="394740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3000" spc="-1" strike="noStrike">
                <a:solidFill>
                  <a:srgbClr val="ffffff"/>
                </a:solidFill>
                <a:latin typeface="Calibri"/>
                <a:ea typeface="맑은 고딕"/>
              </a:rPr>
              <a:t>Cycle de Vie du Projet</a:t>
            </a:r>
            <a:endParaRPr b="0" lang="fr-FR" sz="3000" spc="-1" strike="noStrike">
              <a:solidFill>
                <a:srgbClr val="000000"/>
              </a:solidFill>
              <a:latin typeface="Arial"/>
            </a:endParaRPr>
          </a:p>
        </p:txBody>
      </p:sp>
      <p:grpSp>
        <p:nvGrpSpPr>
          <p:cNvPr id="269" name="그룹 70"/>
          <p:cNvGrpSpPr/>
          <p:nvPr/>
        </p:nvGrpSpPr>
        <p:grpSpPr>
          <a:xfrm>
            <a:off x="2639520" y="1989000"/>
            <a:ext cx="5058720" cy="482400"/>
            <a:chOff x="2639520" y="1989000"/>
            <a:chExt cx="5058720" cy="482400"/>
          </a:xfrm>
        </p:grpSpPr>
        <p:sp>
          <p:nvSpPr>
            <p:cNvPr id="270" name="Text Box 5"/>
            <p:cNvSpPr/>
            <p:nvPr/>
          </p:nvSpPr>
          <p:spPr>
            <a:xfrm>
              <a:off x="3071520" y="198900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La Collecte des données</a:t>
              </a:r>
              <a:endParaRPr b="0" lang="fr-FR" sz="1400" spc="-1" strike="noStrike">
                <a:solidFill>
                  <a:srgbClr val="000000"/>
                </a:solidFill>
                <a:latin typeface="Arial"/>
              </a:endParaRPr>
            </a:p>
          </p:txBody>
        </p:sp>
        <p:sp>
          <p:nvSpPr>
            <p:cNvPr id="271" name="Text Box 11"/>
            <p:cNvSpPr/>
            <p:nvPr/>
          </p:nvSpPr>
          <p:spPr>
            <a:xfrm>
              <a:off x="3071520" y="223020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ts val="1199"/>
                </a:lnSpc>
              </a:pPr>
              <a:endParaRPr b="0" lang="fr-FR" sz="2000" spc="-1" strike="noStrike">
                <a:solidFill>
                  <a:srgbClr val="000000"/>
                </a:solidFill>
                <a:latin typeface="Arial"/>
                <a:ea typeface="DejaVu Sans"/>
              </a:endParaRPr>
            </a:p>
          </p:txBody>
        </p:sp>
        <p:sp>
          <p:nvSpPr>
            <p:cNvPr id="272" name="TextBox 13"/>
            <p:cNvSpPr/>
            <p:nvPr/>
          </p:nvSpPr>
          <p:spPr>
            <a:xfrm>
              <a:off x="2639520" y="199728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01</a:t>
              </a:r>
              <a:endParaRPr b="0" lang="fr-FR" sz="2500" spc="-1" strike="noStrike">
                <a:solidFill>
                  <a:srgbClr val="000000"/>
                </a:solidFill>
                <a:latin typeface="Arial"/>
              </a:endParaRPr>
            </a:p>
          </p:txBody>
        </p:sp>
      </p:grpSp>
      <p:grpSp>
        <p:nvGrpSpPr>
          <p:cNvPr id="273" name="그룹 40"/>
          <p:cNvGrpSpPr/>
          <p:nvPr/>
        </p:nvGrpSpPr>
        <p:grpSpPr>
          <a:xfrm>
            <a:off x="2639520" y="2377440"/>
            <a:ext cx="5058720" cy="482400"/>
            <a:chOff x="2639520" y="2377440"/>
            <a:chExt cx="5058720" cy="482400"/>
          </a:xfrm>
        </p:grpSpPr>
        <p:sp>
          <p:nvSpPr>
            <p:cNvPr id="274" name="Text Box 5"/>
            <p:cNvSpPr/>
            <p:nvPr/>
          </p:nvSpPr>
          <p:spPr>
            <a:xfrm>
              <a:off x="3071520" y="237744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L’Analyse Exploratoire des Données - EDA</a:t>
              </a:r>
              <a:endParaRPr b="0" lang="fr-FR" sz="1400" spc="-1" strike="noStrike">
                <a:solidFill>
                  <a:srgbClr val="000000"/>
                </a:solidFill>
                <a:latin typeface="Arial"/>
              </a:endParaRPr>
            </a:p>
          </p:txBody>
        </p:sp>
        <p:sp>
          <p:nvSpPr>
            <p:cNvPr id="275" name="Text Box 11"/>
            <p:cNvSpPr/>
            <p:nvPr/>
          </p:nvSpPr>
          <p:spPr>
            <a:xfrm>
              <a:off x="3071520" y="261864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ts val="1199"/>
                </a:lnSpc>
              </a:pPr>
              <a:endParaRPr b="0" lang="fr-FR" sz="2000" spc="-1" strike="noStrike">
                <a:solidFill>
                  <a:srgbClr val="000000"/>
                </a:solidFill>
                <a:latin typeface="Arial"/>
                <a:ea typeface="DejaVu Sans"/>
              </a:endParaRPr>
            </a:p>
          </p:txBody>
        </p:sp>
        <p:sp>
          <p:nvSpPr>
            <p:cNvPr id="276" name="TextBox 13"/>
            <p:cNvSpPr/>
            <p:nvPr/>
          </p:nvSpPr>
          <p:spPr>
            <a:xfrm>
              <a:off x="2639520" y="238572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02</a:t>
              </a:r>
              <a:endParaRPr b="0" lang="fr-FR" sz="2500" spc="-1" strike="noStrike">
                <a:solidFill>
                  <a:srgbClr val="000000"/>
                </a:solidFill>
                <a:latin typeface="Arial"/>
              </a:endParaRPr>
            </a:p>
          </p:txBody>
        </p:sp>
      </p:grpSp>
      <p:grpSp>
        <p:nvGrpSpPr>
          <p:cNvPr id="277" name="그룹 44"/>
          <p:cNvGrpSpPr/>
          <p:nvPr/>
        </p:nvGrpSpPr>
        <p:grpSpPr>
          <a:xfrm>
            <a:off x="2639520" y="2729880"/>
            <a:ext cx="5058720" cy="482760"/>
            <a:chOff x="2639520" y="2729880"/>
            <a:chExt cx="5058720" cy="482760"/>
          </a:xfrm>
        </p:grpSpPr>
        <p:sp>
          <p:nvSpPr>
            <p:cNvPr id="278" name="Text Box 5"/>
            <p:cNvSpPr/>
            <p:nvPr/>
          </p:nvSpPr>
          <p:spPr>
            <a:xfrm>
              <a:off x="3071520" y="272988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Préparation des données (Feature Engineering)</a:t>
              </a:r>
              <a:endParaRPr b="0" lang="fr-FR" sz="1400" spc="-1" strike="noStrike">
                <a:solidFill>
                  <a:srgbClr val="000000"/>
                </a:solidFill>
                <a:latin typeface="Arial"/>
              </a:endParaRPr>
            </a:p>
          </p:txBody>
        </p:sp>
        <p:sp>
          <p:nvSpPr>
            <p:cNvPr id="279" name="Text Box 11"/>
            <p:cNvSpPr/>
            <p:nvPr/>
          </p:nvSpPr>
          <p:spPr>
            <a:xfrm>
              <a:off x="3071520" y="297144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ts val="1199"/>
                </a:lnSpc>
              </a:pPr>
              <a:endParaRPr b="0" lang="fr-FR" sz="2000" spc="-1" strike="noStrike">
                <a:solidFill>
                  <a:srgbClr val="000000"/>
                </a:solidFill>
                <a:latin typeface="Arial"/>
                <a:ea typeface="DejaVu Sans"/>
              </a:endParaRPr>
            </a:p>
          </p:txBody>
        </p:sp>
        <p:sp>
          <p:nvSpPr>
            <p:cNvPr id="280" name="TextBox 13"/>
            <p:cNvSpPr/>
            <p:nvPr/>
          </p:nvSpPr>
          <p:spPr>
            <a:xfrm>
              <a:off x="2639520" y="273852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03</a:t>
              </a:r>
              <a:endParaRPr b="0" lang="fr-FR" sz="2500" spc="-1" strike="noStrike">
                <a:solidFill>
                  <a:srgbClr val="000000"/>
                </a:solidFill>
                <a:latin typeface="Arial"/>
              </a:endParaRPr>
            </a:p>
          </p:txBody>
        </p:sp>
      </p:grpSp>
      <p:grpSp>
        <p:nvGrpSpPr>
          <p:cNvPr id="281" name="그룹 48"/>
          <p:cNvGrpSpPr/>
          <p:nvPr/>
        </p:nvGrpSpPr>
        <p:grpSpPr>
          <a:xfrm>
            <a:off x="2639520" y="3082680"/>
            <a:ext cx="5058720" cy="482400"/>
            <a:chOff x="2639520" y="3082680"/>
            <a:chExt cx="5058720" cy="482400"/>
          </a:xfrm>
        </p:grpSpPr>
        <p:sp>
          <p:nvSpPr>
            <p:cNvPr id="282" name="Text Box 5"/>
            <p:cNvSpPr/>
            <p:nvPr/>
          </p:nvSpPr>
          <p:spPr>
            <a:xfrm>
              <a:off x="3071520" y="308268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Choix et Entraînement des modèles</a:t>
              </a:r>
              <a:endParaRPr b="0" lang="fr-FR" sz="1400" spc="-1" strike="noStrike">
                <a:solidFill>
                  <a:srgbClr val="000000"/>
                </a:solidFill>
                <a:latin typeface="Arial"/>
              </a:endParaRPr>
            </a:p>
          </p:txBody>
        </p:sp>
        <p:sp>
          <p:nvSpPr>
            <p:cNvPr id="283" name="Text Box 11"/>
            <p:cNvSpPr/>
            <p:nvPr/>
          </p:nvSpPr>
          <p:spPr>
            <a:xfrm>
              <a:off x="3071520" y="332388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ts val="1199"/>
                </a:lnSpc>
              </a:pPr>
              <a:endParaRPr b="0" lang="fr-FR" sz="2000" spc="-1" strike="noStrike">
                <a:solidFill>
                  <a:srgbClr val="000000"/>
                </a:solidFill>
                <a:latin typeface="Arial"/>
                <a:ea typeface="DejaVu Sans"/>
              </a:endParaRPr>
            </a:p>
          </p:txBody>
        </p:sp>
        <p:sp>
          <p:nvSpPr>
            <p:cNvPr id="284" name="TextBox 13"/>
            <p:cNvSpPr/>
            <p:nvPr/>
          </p:nvSpPr>
          <p:spPr>
            <a:xfrm>
              <a:off x="2639520" y="309096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04</a:t>
              </a:r>
              <a:endParaRPr b="0" lang="fr-FR" sz="2500" spc="-1" strike="noStrike">
                <a:solidFill>
                  <a:srgbClr val="000000"/>
                </a:solidFill>
                <a:latin typeface="Arial"/>
              </a:endParaRPr>
            </a:p>
          </p:txBody>
        </p:sp>
      </p:grpSp>
      <p:grpSp>
        <p:nvGrpSpPr>
          <p:cNvPr id="285" name="그룹 52"/>
          <p:cNvGrpSpPr/>
          <p:nvPr/>
        </p:nvGrpSpPr>
        <p:grpSpPr>
          <a:xfrm>
            <a:off x="2639520" y="3435120"/>
            <a:ext cx="5058720" cy="482400"/>
            <a:chOff x="2639520" y="3435120"/>
            <a:chExt cx="5058720" cy="482400"/>
          </a:xfrm>
        </p:grpSpPr>
        <p:sp>
          <p:nvSpPr>
            <p:cNvPr id="286" name="Text Box 5"/>
            <p:cNvSpPr/>
            <p:nvPr/>
          </p:nvSpPr>
          <p:spPr>
            <a:xfrm>
              <a:off x="3071520" y="343512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Evaluation des modèles</a:t>
              </a:r>
              <a:endParaRPr b="0" lang="fr-FR" sz="1400" spc="-1" strike="noStrike">
                <a:solidFill>
                  <a:srgbClr val="000000"/>
                </a:solidFill>
                <a:latin typeface="Arial"/>
              </a:endParaRPr>
            </a:p>
          </p:txBody>
        </p:sp>
        <p:sp>
          <p:nvSpPr>
            <p:cNvPr id="287" name="Text Box 11"/>
            <p:cNvSpPr/>
            <p:nvPr/>
          </p:nvSpPr>
          <p:spPr>
            <a:xfrm>
              <a:off x="3071520" y="367632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ts val="1199"/>
                </a:lnSpc>
              </a:pPr>
              <a:endParaRPr b="0" lang="fr-FR" sz="2000" spc="-1" strike="noStrike">
                <a:solidFill>
                  <a:srgbClr val="000000"/>
                </a:solidFill>
                <a:latin typeface="Arial"/>
                <a:ea typeface="DejaVu Sans"/>
              </a:endParaRPr>
            </a:p>
          </p:txBody>
        </p:sp>
        <p:sp>
          <p:nvSpPr>
            <p:cNvPr id="288" name="TextBox 13"/>
            <p:cNvSpPr/>
            <p:nvPr/>
          </p:nvSpPr>
          <p:spPr>
            <a:xfrm>
              <a:off x="2639520" y="344340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05</a:t>
              </a:r>
              <a:endParaRPr b="0" lang="fr-FR" sz="2500" spc="-1" strike="noStrike">
                <a:solidFill>
                  <a:srgbClr val="000000"/>
                </a:solidFill>
                <a:latin typeface="Arial"/>
              </a:endParaRPr>
            </a:p>
          </p:txBody>
        </p:sp>
      </p:grpSp>
      <p:grpSp>
        <p:nvGrpSpPr>
          <p:cNvPr id="289" name="그룹 2"/>
          <p:cNvGrpSpPr/>
          <p:nvPr/>
        </p:nvGrpSpPr>
        <p:grpSpPr>
          <a:xfrm>
            <a:off x="2639520" y="3795120"/>
            <a:ext cx="5058720" cy="482400"/>
            <a:chOff x="2639520" y="3795120"/>
            <a:chExt cx="5058720" cy="482400"/>
          </a:xfrm>
        </p:grpSpPr>
        <p:sp>
          <p:nvSpPr>
            <p:cNvPr id="290" name="Text Box 6"/>
            <p:cNvSpPr/>
            <p:nvPr/>
          </p:nvSpPr>
          <p:spPr>
            <a:xfrm>
              <a:off x="3071520" y="3795120"/>
              <a:ext cx="4626720" cy="30348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Déploiement : Mise en Production et  Monitoring</a:t>
              </a:r>
              <a:endParaRPr b="0" lang="fr-FR" sz="1400" spc="-1" strike="noStrike">
                <a:solidFill>
                  <a:srgbClr val="000000"/>
                </a:solidFill>
                <a:latin typeface="Arial"/>
              </a:endParaRPr>
            </a:p>
          </p:txBody>
        </p:sp>
        <p:sp>
          <p:nvSpPr>
            <p:cNvPr id="291" name="Text Box 7"/>
            <p:cNvSpPr/>
            <p:nvPr/>
          </p:nvSpPr>
          <p:spPr>
            <a:xfrm>
              <a:off x="3071520" y="403632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ct val="100000"/>
                </a:lnSpc>
              </a:pPr>
              <a:endParaRPr b="0" lang="fr-FR" sz="2000" spc="-1" strike="noStrike">
                <a:solidFill>
                  <a:srgbClr val="000000"/>
                </a:solidFill>
                <a:latin typeface="Arial"/>
                <a:ea typeface="DejaVu Sans"/>
              </a:endParaRPr>
            </a:p>
          </p:txBody>
        </p:sp>
        <p:sp>
          <p:nvSpPr>
            <p:cNvPr id="292" name="TextBox 2"/>
            <p:cNvSpPr/>
            <p:nvPr/>
          </p:nvSpPr>
          <p:spPr>
            <a:xfrm>
              <a:off x="2639520" y="380340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06</a:t>
              </a:r>
              <a:endParaRPr b="0" lang="fr-FR" sz="2500" spc="-1" strike="noStrike">
                <a:solidFill>
                  <a:srgbClr val="000000"/>
                </a:solidFill>
                <a:latin typeface="Arial"/>
              </a:endParaRPr>
            </a:p>
          </p:txBody>
        </p:sp>
      </p:grpSp>
      <p:sp>
        <p:nvSpPr>
          <p:cNvPr id="293" name=""/>
          <p:cNvSpPr/>
          <p:nvPr/>
        </p:nvSpPr>
        <p:spPr>
          <a:xfrm>
            <a:off x="5008320" y="4345200"/>
            <a:ext cx="5871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704a2f"/>
                </a:solidFill>
                <a:latin typeface="Calibri"/>
                <a:ea typeface="맑은 고딕"/>
              </a:rPr>
              <a:t>⚙️ </a:t>
            </a:r>
            <a:endParaRPr b="0" lang="fr-FR" sz="2000" spc="-1" strike="noStrike">
              <a:solidFill>
                <a:srgbClr val="000000"/>
              </a:solidFill>
              <a:latin typeface="Arial"/>
            </a:endParaRPr>
          </a:p>
        </p:txBody>
      </p:sp>
      <p:grpSp>
        <p:nvGrpSpPr>
          <p:cNvPr id="294" name="그룹 3"/>
          <p:cNvGrpSpPr/>
          <p:nvPr/>
        </p:nvGrpSpPr>
        <p:grpSpPr>
          <a:xfrm>
            <a:off x="2639520" y="4227120"/>
            <a:ext cx="5058720" cy="515880"/>
            <a:chOff x="2639520" y="4227120"/>
            <a:chExt cx="5058720" cy="515880"/>
          </a:xfrm>
        </p:grpSpPr>
        <p:sp>
          <p:nvSpPr>
            <p:cNvPr id="295" name="Text Box 8"/>
            <p:cNvSpPr/>
            <p:nvPr/>
          </p:nvSpPr>
          <p:spPr>
            <a:xfrm>
              <a:off x="3071520" y="4227120"/>
              <a:ext cx="4626720" cy="51588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Solution technique déployée en prodcution sur l’IHM actuelle</a:t>
              </a:r>
              <a:endParaRPr b="0" lang="fr-FR" sz="1400" spc="-1" strike="noStrike">
                <a:solidFill>
                  <a:srgbClr val="000000"/>
                </a:solidFill>
                <a:latin typeface="Arial"/>
              </a:endParaRPr>
            </a:p>
          </p:txBody>
        </p:sp>
        <p:sp>
          <p:nvSpPr>
            <p:cNvPr id="296" name="Text Box 9"/>
            <p:cNvSpPr/>
            <p:nvPr/>
          </p:nvSpPr>
          <p:spPr>
            <a:xfrm>
              <a:off x="3071520" y="446832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ct val="100000"/>
                </a:lnSpc>
              </a:pPr>
              <a:endParaRPr b="0" lang="fr-FR" sz="2000" spc="-1" strike="noStrike">
                <a:solidFill>
                  <a:srgbClr val="000000"/>
                </a:solidFill>
                <a:latin typeface="Arial"/>
                <a:ea typeface="DejaVu Sans"/>
              </a:endParaRPr>
            </a:p>
          </p:txBody>
        </p:sp>
        <p:sp>
          <p:nvSpPr>
            <p:cNvPr id="297" name="TextBox 3"/>
            <p:cNvSpPr/>
            <p:nvPr/>
          </p:nvSpPr>
          <p:spPr>
            <a:xfrm>
              <a:off x="2639520" y="423540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07</a:t>
              </a:r>
              <a:endParaRPr b="0" lang="fr-FR" sz="2500" spc="-1" strike="noStrike">
                <a:solidFill>
                  <a:srgbClr val="000000"/>
                </a:solidFill>
                <a:latin typeface="Arial"/>
              </a:endParaRPr>
            </a:p>
          </p:txBody>
        </p:sp>
      </p:grpSp>
      <p:grpSp>
        <p:nvGrpSpPr>
          <p:cNvPr id="298" name="그룹 4"/>
          <p:cNvGrpSpPr/>
          <p:nvPr/>
        </p:nvGrpSpPr>
        <p:grpSpPr>
          <a:xfrm>
            <a:off x="2639520" y="4781880"/>
            <a:ext cx="5058720" cy="482400"/>
            <a:chOff x="2639520" y="4781880"/>
            <a:chExt cx="5058720" cy="482400"/>
          </a:xfrm>
        </p:grpSpPr>
        <p:sp>
          <p:nvSpPr>
            <p:cNvPr id="299" name="Text Box 10"/>
            <p:cNvSpPr/>
            <p:nvPr/>
          </p:nvSpPr>
          <p:spPr>
            <a:xfrm>
              <a:off x="3071520" y="478188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Documentation technique et détaillée de la solution</a:t>
              </a:r>
              <a:endParaRPr b="0" lang="fr-FR" sz="1400" spc="-1" strike="noStrike">
                <a:solidFill>
                  <a:srgbClr val="000000"/>
                </a:solidFill>
                <a:latin typeface="Arial"/>
              </a:endParaRPr>
            </a:p>
          </p:txBody>
        </p:sp>
        <p:sp>
          <p:nvSpPr>
            <p:cNvPr id="300" name="Text Box 12"/>
            <p:cNvSpPr/>
            <p:nvPr/>
          </p:nvSpPr>
          <p:spPr>
            <a:xfrm>
              <a:off x="3071520" y="502308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ct val="100000"/>
                </a:lnSpc>
              </a:pPr>
              <a:endParaRPr b="0" lang="fr-FR" sz="2000" spc="-1" strike="noStrike">
                <a:solidFill>
                  <a:srgbClr val="000000"/>
                </a:solidFill>
                <a:latin typeface="Arial"/>
                <a:ea typeface="DejaVu Sans"/>
              </a:endParaRPr>
            </a:p>
          </p:txBody>
        </p:sp>
        <p:sp>
          <p:nvSpPr>
            <p:cNvPr id="301" name="TextBox 4"/>
            <p:cNvSpPr/>
            <p:nvPr/>
          </p:nvSpPr>
          <p:spPr>
            <a:xfrm>
              <a:off x="2639520" y="479016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08</a:t>
              </a:r>
              <a:endParaRPr b="0" lang="fr-FR" sz="2500" spc="-1" strike="noStrike">
                <a:solidFill>
                  <a:srgbClr val="000000"/>
                </a:solidFill>
                <a:latin typeface="Arial"/>
              </a:endParaRPr>
            </a:p>
          </p:txBody>
        </p:sp>
      </p:grpSp>
      <p:grpSp>
        <p:nvGrpSpPr>
          <p:cNvPr id="302" name="그룹 6"/>
          <p:cNvGrpSpPr/>
          <p:nvPr/>
        </p:nvGrpSpPr>
        <p:grpSpPr>
          <a:xfrm>
            <a:off x="2639520" y="5177880"/>
            <a:ext cx="5058720" cy="515880"/>
            <a:chOff x="2639520" y="5177880"/>
            <a:chExt cx="5058720" cy="515880"/>
          </a:xfrm>
        </p:grpSpPr>
        <p:sp>
          <p:nvSpPr>
            <p:cNvPr id="303" name="Text Box 13"/>
            <p:cNvSpPr/>
            <p:nvPr/>
          </p:nvSpPr>
          <p:spPr>
            <a:xfrm>
              <a:off x="3071520" y="5177880"/>
              <a:ext cx="4626720" cy="51588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Suivi de projet avec les éléments clés : planning, comptes-rendus, sources, etc…</a:t>
              </a:r>
              <a:endParaRPr b="0" lang="fr-FR" sz="1400" spc="-1" strike="noStrike">
                <a:solidFill>
                  <a:srgbClr val="000000"/>
                </a:solidFill>
                <a:latin typeface="Arial"/>
              </a:endParaRPr>
            </a:p>
          </p:txBody>
        </p:sp>
        <p:sp>
          <p:nvSpPr>
            <p:cNvPr id="304" name="Text Box 14"/>
            <p:cNvSpPr/>
            <p:nvPr/>
          </p:nvSpPr>
          <p:spPr>
            <a:xfrm>
              <a:off x="3071520" y="541908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ct val="100000"/>
                </a:lnSpc>
              </a:pPr>
              <a:endParaRPr b="0" lang="fr-FR" sz="2000" spc="-1" strike="noStrike">
                <a:solidFill>
                  <a:srgbClr val="000000"/>
                </a:solidFill>
                <a:latin typeface="Arial"/>
                <a:ea typeface="DejaVu Sans"/>
              </a:endParaRPr>
            </a:p>
          </p:txBody>
        </p:sp>
        <p:sp>
          <p:nvSpPr>
            <p:cNvPr id="305" name="TextBox 5"/>
            <p:cNvSpPr/>
            <p:nvPr/>
          </p:nvSpPr>
          <p:spPr>
            <a:xfrm>
              <a:off x="2639520" y="518616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09</a:t>
              </a:r>
              <a:endParaRPr b="0" lang="fr-FR" sz="2500" spc="-1" strike="noStrike">
                <a:solidFill>
                  <a:srgbClr val="000000"/>
                </a:solidFill>
                <a:latin typeface="Arial"/>
              </a:endParaRPr>
            </a:p>
          </p:txBody>
        </p:sp>
      </p:grpSp>
      <p:grpSp>
        <p:nvGrpSpPr>
          <p:cNvPr id="306" name="그룹 7"/>
          <p:cNvGrpSpPr/>
          <p:nvPr/>
        </p:nvGrpSpPr>
        <p:grpSpPr>
          <a:xfrm>
            <a:off x="2639520" y="5645880"/>
            <a:ext cx="5058720" cy="482400"/>
            <a:chOff x="2639520" y="5645880"/>
            <a:chExt cx="5058720" cy="482400"/>
          </a:xfrm>
        </p:grpSpPr>
        <p:sp>
          <p:nvSpPr>
            <p:cNvPr id="307" name="Text Box 15"/>
            <p:cNvSpPr/>
            <p:nvPr/>
          </p:nvSpPr>
          <p:spPr>
            <a:xfrm>
              <a:off x="3071520" y="5645880"/>
              <a:ext cx="4626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ffffff"/>
                  </a:solidFill>
                  <a:latin typeface="Calibri"/>
                  <a:ea typeface="맑은 고딕"/>
                </a:rPr>
                <a:t>Prototypage rapide de la solution à livrer au client</a:t>
              </a:r>
              <a:endParaRPr b="0" lang="fr-FR" sz="1400" spc="-1" strike="noStrike">
                <a:solidFill>
                  <a:srgbClr val="000000"/>
                </a:solidFill>
                <a:latin typeface="Arial"/>
              </a:endParaRPr>
            </a:p>
          </p:txBody>
        </p:sp>
        <p:sp>
          <p:nvSpPr>
            <p:cNvPr id="308" name="Text Box 16"/>
            <p:cNvSpPr/>
            <p:nvPr/>
          </p:nvSpPr>
          <p:spPr>
            <a:xfrm>
              <a:off x="3071520" y="5887080"/>
              <a:ext cx="4591080" cy="241200"/>
            </a:xfrm>
            <a:prstGeom prst="rect">
              <a:avLst/>
            </a:prstGeom>
            <a:noFill/>
            <a:ln w="9525">
              <a:noFill/>
            </a:ln>
          </p:spPr>
          <p:style>
            <a:lnRef idx="0"/>
            <a:fillRef idx="0"/>
            <a:effectRef idx="0"/>
            <a:fontRef idx="minor"/>
          </p:style>
          <p:txBody>
            <a:bodyPr lIns="90000" rIns="90000" tIns="45000" bIns="45000" anchor="ctr">
              <a:spAutoFit/>
            </a:bodyPr>
            <a:p>
              <a:pPr>
                <a:lnSpc>
                  <a:spcPct val="100000"/>
                </a:lnSpc>
              </a:pPr>
              <a:endParaRPr b="0" lang="fr-FR" sz="2000" spc="-1" strike="noStrike">
                <a:solidFill>
                  <a:srgbClr val="000000"/>
                </a:solidFill>
                <a:latin typeface="Arial"/>
                <a:ea typeface="DejaVu Sans"/>
              </a:endParaRPr>
            </a:p>
          </p:txBody>
        </p:sp>
        <p:sp>
          <p:nvSpPr>
            <p:cNvPr id="309" name="TextBox 6"/>
            <p:cNvSpPr/>
            <p:nvPr/>
          </p:nvSpPr>
          <p:spPr>
            <a:xfrm>
              <a:off x="2639520" y="5654160"/>
              <a:ext cx="575280" cy="4705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500" spc="-1" strike="noStrike">
                  <a:solidFill>
                    <a:srgbClr val="ffffff"/>
                  </a:solidFill>
                  <a:latin typeface="Calibri"/>
                  <a:ea typeface="맑은 고딕"/>
                </a:rPr>
                <a:t>10</a:t>
              </a:r>
              <a:endParaRPr b="0" lang="fr-FR" sz="25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180000" y="109080"/>
            <a:ext cx="1201212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Collecte des données : Création du Dataset Synthétique</a:t>
            </a:r>
            <a:endParaRPr b="0" lang="fr-FR" sz="4000" spc="-1" strike="noStrike">
              <a:solidFill>
                <a:srgbClr val="000000"/>
              </a:solidFill>
              <a:latin typeface="Arial"/>
            </a:endParaRPr>
          </a:p>
        </p:txBody>
      </p:sp>
      <p:sp>
        <p:nvSpPr>
          <p:cNvPr id="311"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Collecter les données de tension horodatées pour les circuits UM71 et ITE.</a:t>
            </a:r>
            <a:endParaRPr b="0" lang="fr-FR" sz="1800" spc="-1" strike="noStrike">
              <a:solidFill>
                <a:srgbClr val="000000"/>
              </a:solidFill>
              <a:latin typeface="Arial"/>
            </a:endParaRPr>
          </a:p>
        </p:txBody>
      </p:sp>
      <p:pic>
        <p:nvPicPr>
          <p:cNvPr id="312" name="" descr=""/>
          <p:cNvPicPr/>
          <p:nvPr/>
        </p:nvPicPr>
        <p:blipFill>
          <a:blip r:embed="rId1"/>
          <a:stretch/>
        </p:blipFill>
        <p:spPr>
          <a:xfrm>
            <a:off x="224640" y="1242360"/>
            <a:ext cx="9135000" cy="4337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80000" y="109080"/>
            <a:ext cx="1201212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Collecte des données : Création du Dataset Synthétique</a:t>
            </a:r>
            <a:endParaRPr b="0" lang="fr-FR" sz="4000" spc="-1" strike="noStrike">
              <a:solidFill>
                <a:srgbClr val="000000"/>
              </a:solidFill>
              <a:latin typeface="Arial"/>
            </a:endParaRPr>
          </a:p>
        </p:txBody>
      </p:sp>
      <p:sp>
        <p:nvSpPr>
          <p:cNvPr id="314"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Suppression de la colonne shunt</a:t>
            </a:r>
            <a:endParaRPr b="0" lang="fr-FR" sz="1800" spc="-1" strike="noStrike">
              <a:solidFill>
                <a:srgbClr val="000000"/>
              </a:solidFill>
              <a:latin typeface="Arial"/>
            </a:endParaRPr>
          </a:p>
        </p:txBody>
      </p:sp>
      <p:pic>
        <p:nvPicPr>
          <p:cNvPr id="315" name="" descr=""/>
          <p:cNvPicPr/>
          <p:nvPr/>
        </p:nvPicPr>
        <p:blipFill>
          <a:blip r:embed="rId1"/>
          <a:stretch/>
        </p:blipFill>
        <p:spPr>
          <a:xfrm>
            <a:off x="1908000" y="1611000"/>
            <a:ext cx="5629680" cy="52293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Analyse Exploratoire des Données EDA</a:t>
            </a:r>
            <a:endParaRPr b="0" lang="fr-FR" sz="4000" spc="-1" strike="noStrike">
              <a:solidFill>
                <a:srgbClr val="000000"/>
              </a:solidFill>
              <a:latin typeface="Arial"/>
            </a:endParaRPr>
          </a:p>
        </p:txBody>
      </p:sp>
      <p:sp>
        <p:nvSpPr>
          <p:cNvPr id="317" name=""/>
          <p:cNvSpPr/>
          <p:nvPr/>
        </p:nvSpPr>
        <p:spPr>
          <a:xfrm>
            <a:off x="540360" y="1260000"/>
            <a:ext cx="1133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 </a:t>
            </a:r>
            <a:r>
              <a:rPr b="1" lang="fr-FR" sz="1800" spc="-1" strike="noStrike">
                <a:solidFill>
                  <a:srgbClr val="000000"/>
                </a:solidFill>
                <a:latin typeface="Arial"/>
              </a:rPr>
              <a:t>1- Chargement des données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2. Nettoyage des données </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 Valeurs manquantes : Identifier (df.isnull().sum()) et traiter (suppression, imputation).</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 Doublons : Supprimer avec df.drop_duplicates().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 Erreurs de format : Corriger les types de données (df['col'] = pd.to_datetime(df['col'])).</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 Valeurs aberrantes (Outliers)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3- Analyse Univariée des variables quantitatives et des variables qualitatives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4- Analyse Bivariée/Multivariée : Relation entre 2 variables et analyse multivariée</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5- Feature Engineering :</a:t>
            </a:r>
            <a:r>
              <a:rPr b="0" lang="fr-FR" sz="1800" spc="-1" strike="noStrike">
                <a:solidFill>
                  <a:srgbClr val="000000"/>
                </a:solidFill>
                <a:latin typeface="Arial"/>
              </a:rPr>
              <a:t> Création de nouvelles variables, Encodage des catégories Normalisation/Standaridisation</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6- Visualisation des données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 </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Analyse Exploratoire des Données EDA</a:t>
            </a:r>
            <a:endParaRPr b="0" lang="fr-FR" sz="4000" spc="-1" strike="noStrike">
              <a:solidFill>
                <a:srgbClr val="000000"/>
              </a:solidFill>
              <a:latin typeface="Arial"/>
            </a:endParaRPr>
          </a:p>
        </p:txBody>
      </p:sp>
      <p:sp>
        <p:nvSpPr>
          <p:cNvPr id="319"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Visualiser la répartition des classes</a:t>
            </a:r>
            <a:endParaRPr b="1" lang="fr-FR" sz="1800" spc="-1" strike="noStrike">
              <a:solidFill>
                <a:srgbClr val="000000"/>
              </a:solidFill>
              <a:latin typeface="Arial"/>
            </a:endParaRPr>
          </a:p>
        </p:txBody>
      </p:sp>
      <p:pic>
        <p:nvPicPr>
          <p:cNvPr id="320" name="" descr=""/>
          <p:cNvPicPr/>
          <p:nvPr/>
        </p:nvPicPr>
        <p:blipFill>
          <a:blip r:embed="rId1"/>
          <a:stretch/>
        </p:blipFill>
        <p:spPr>
          <a:xfrm>
            <a:off x="335880" y="1850760"/>
            <a:ext cx="6144120" cy="4629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Analyse Exploratoire des Données EDA</a:t>
            </a:r>
            <a:endParaRPr b="0" lang="fr-FR" sz="4000" spc="-1" strike="noStrike">
              <a:solidFill>
                <a:srgbClr val="000000"/>
              </a:solidFill>
              <a:latin typeface="Arial"/>
            </a:endParaRPr>
          </a:p>
        </p:txBody>
      </p:sp>
      <p:sp>
        <p:nvSpPr>
          <p:cNvPr id="322"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Visualiser la distribution des variables quantitatives</a:t>
            </a:r>
            <a:endParaRPr b="1" lang="fr-FR" sz="1800" spc="-1" strike="noStrike">
              <a:solidFill>
                <a:srgbClr val="000000"/>
              </a:solidFill>
              <a:latin typeface="Arial"/>
            </a:endParaRPr>
          </a:p>
        </p:txBody>
      </p:sp>
      <p:pic>
        <p:nvPicPr>
          <p:cNvPr id="323" name="" descr=""/>
          <p:cNvPicPr/>
          <p:nvPr/>
        </p:nvPicPr>
        <p:blipFill>
          <a:blip r:embed="rId1"/>
          <a:stretch/>
        </p:blipFill>
        <p:spPr>
          <a:xfrm>
            <a:off x="1210320" y="1616760"/>
            <a:ext cx="7639560" cy="43243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Analyse Exploratoire des Données EDA</a:t>
            </a:r>
            <a:endParaRPr b="0" lang="fr-FR" sz="4000" spc="-1" strike="noStrike">
              <a:solidFill>
                <a:srgbClr val="000000"/>
              </a:solidFill>
              <a:latin typeface="Arial"/>
            </a:endParaRPr>
          </a:p>
        </p:txBody>
      </p:sp>
      <p:sp>
        <p:nvSpPr>
          <p:cNvPr id="325"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Visualiser la Matrice de Corrélation</a:t>
            </a:r>
            <a:endParaRPr b="1" lang="fr-FR" sz="1800" spc="-1" strike="noStrike">
              <a:solidFill>
                <a:srgbClr val="000000"/>
              </a:solidFill>
              <a:latin typeface="Arial"/>
            </a:endParaRPr>
          </a:p>
        </p:txBody>
      </p:sp>
      <p:pic>
        <p:nvPicPr>
          <p:cNvPr id="326" name="" descr=""/>
          <p:cNvPicPr/>
          <p:nvPr/>
        </p:nvPicPr>
        <p:blipFill>
          <a:blip r:embed="rId1"/>
          <a:stretch/>
        </p:blipFill>
        <p:spPr>
          <a:xfrm>
            <a:off x="1683720" y="1800000"/>
            <a:ext cx="6706080" cy="5004000"/>
          </a:xfrm>
          <a:prstGeom prst="rect">
            <a:avLst/>
          </a:prstGeom>
          <a:ln w="0">
            <a:noFill/>
          </a:ln>
        </p:spPr>
      </p:pic>
      <p:sp>
        <p:nvSpPr>
          <p:cNvPr id="327"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Les Missions</a:t>
            </a:r>
            <a:endParaRPr b="0" lang="fr-FR" sz="4000" spc="-1" strike="noStrike">
              <a:solidFill>
                <a:srgbClr val="000000"/>
              </a:solidFill>
              <a:latin typeface="Arial"/>
            </a:endParaRPr>
          </a:p>
        </p:txBody>
      </p:sp>
      <p:sp>
        <p:nvSpPr>
          <p:cNvPr id="237" name=""/>
          <p:cNvSpPr/>
          <p:nvPr/>
        </p:nvSpPr>
        <p:spPr>
          <a:xfrm>
            <a:off x="360000" y="1260000"/>
            <a:ext cx="10620000" cy="7929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1. Apprendre automatiquement le début et la fin de shunt sur les différents signaux transmis  (0,06V pour circuit UM71 et 5V pour circuit ITE) ou modéliser le principe de positionnement des marqueurs de début et de fin de shunt et les insérer automatiquement sur des courbes de tension</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2. Caractériser, sur ces courbes, toute anomalie représentant une tension résiduelle (TR) et procéder au traitement adéquat en cas de détection automatique </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3. Analyser les occurrences des TR et les corréler avec des données internes et externes pour capter les signaux faibles liés à l’état des voies en prévision d’actions de maintenance.</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4. Mettre en place un pipe de traitement automatique des données relatives aux TR intégrant les IA tout en veillant au respect des règles de cybersécurité et de sûreté de fonctionnement </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5. Industrialiser la solution en définissant les règles de maintenance et en assurant une réduction des coûts de déploiement et d’exploitation (refonte technologique HW / SW).</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6. S’insérer dans les dispositifs Big Data du groupe afin de croiser les informations fiables relatives aux TR avec des données hétérogènes pour enrichir les insights d’une maintenance prédictive.</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7. Généraliser l’utilisation du dispositif et assurer son évolutivité avec un passage à l’échelle.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Analyse Exploratoire des Données EDA</a:t>
            </a:r>
            <a:endParaRPr b="0" lang="fr-FR" sz="4000" spc="-1" strike="noStrike">
              <a:solidFill>
                <a:srgbClr val="000000"/>
              </a:solidFill>
              <a:latin typeface="Arial"/>
            </a:endParaRPr>
          </a:p>
        </p:txBody>
      </p:sp>
      <p:sp>
        <p:nvSpPr>
          <p:cNvPr id="329"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Visualiser la distribution des données</a:t>
            </a:r>
            <a:endParaRPr b="0" lang="fr-FR" sz="1800" spc="-1" strike="noStrike">
              <a:solidFill>
                <a:srgbClr val="000000"/>
              </a:solidFill>
              <a:latin typeface="Arial"/>
            </a:endParaRPr>
          </a:p>
        </p:txBody>
      </p:sp>
      <p:pic>
        <p:nvPicPr>
          <p:cNvPr id="330" name="" descr=""/>
          <p:cNvPicPr/>
          <p:nvPr/>
        </p:nvPicPr>
        <p:blipFill>
          <a:blip r:embed="rId1"/>
          <a:stretch/>
        </p:blipFill>
        <p:spPr>
          <a:xfrm>
            <a:off x="201600" y="924480"/>
            <a:ext cx="11888280" cy="58104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Transformation des données</a:t>
            </a:r>
            <a:endParaRPr b="0" lang="fr-FR" sz="4000" spc="-1" strike="noStrike">
              <a:solidFill>
                <a:srgbClr val="000000"/>
              </a:solidFill>
              <a:latin typeface="Arial"/>
            </a:endParaRPr>
          </a:p>
        </p:txBody>
      </p:sp>
      <p:sp>
        <p:nvSpPr>
          <p:cNvPr id="332"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Rajouter colonne sunt_id et shunt_algo</a:t>
            </a:r>
            <a:endParaRPr b="0" lang="fr-FR" sz="1800" spc="-1" strike="noStrike">
              <a:solidFill>
                <a:srgbClr val="000000"/>
              </a:solidFill>
              <a:latin typeface="Arial"/>
            </a:endParaRPr>
          </a:p>
        </p:txBody>
      </p:sp>
      <p:pic>
        <p:nvPicPr>
          <p:cNvPr id="333" name="" descr=""/>
          <p:cNvPicPr/>
          <p:nvPr/>
        </p:nvPicPr>
        <p:blipFill>
          <a:blip r:embed="rId1"/>
          <a:stretch/>
        </p:blipFill>
        <p:spPr>
          <a:xfrm>
            <a:off x="180000" y="1136520"/>
            <a:ext cx="11088000" cy="53074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Transformation des données</a:t>
            </a:r>
            <a:endParaRPr b="0" lang="fr-FR" sz="4000" spc="-1" strike="noStrike">
              <a:solidFill>
                <a:srgbClr val="000000"/>
              </a:solidFill>
              <a:latin typeface="Arial"/>
            </a:endParaRPr>
          </a:p>
        </p:txBody>
      </p:sp>
      <p:sp>
        <p:nvSpPr>
          <p:cNvPr id="335"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Rajouter colonne sunt_id et shunt_algo</a:t>
            </a:r>
            <a:endParaRPr b="1" lang="fr-FR" sz="1800" spc="-1" strike="noStrike">
              <a:solidFill>
                <a:srgbClr val="000000"/>
              </a:solidFill>
              <a:latin typeface="Arial"/>
            </a:endParaRPr>
          </a:p>
        </p:txBody>
      </p:sp>
      <p:pic>
        <p:nvPicPr>
          <p:cNvPr id="336" name="" descr=""/>
          <p:cNvPicPr/>
          <p:nvPr/>
        </p:nvPicPr>
        <p:blipFill>
          <a:blip r:embed="rId1"/>
          <a:stretch/>
        </p:blipFill>
        <p:spPr>
          <a:xfrm>
            <a:off x="2383200" y="1800000"/>
            <a:ext cx="7525440" cy="49273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Extraction des features : Transformée de Fourier</a:t>
            </a:r>
            <a:endParaRPr b="0" lang="fr-FR" sz="4000" spc="-1" strike="noStrike">
              <a:solidFill>
                <a:srgbClr val="000000"/>
              </a:solidFill>
              <a:latin typeface="Arial"/>
            </a:endParaRPr>
          </a:p>
        </p:txBody>
      </p:sp>
      <p:sp>
        <p:nvSpPr>
          <p:cNvPr id="338"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1- Appliquer un lissage (fenêtre glissante, etc.) pour faciliter la détection des changements de tendance.</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2- Choisir une taille de fenêtre et un pas (stride) pour appliquer la TF à vos séquences temporelles.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3- Pour chaque fenêtre, calculer la TF des signaux 'UM71 (V)' et 'ITE (V)'.</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4- Extraire des features pertinentes du spectre de fréquences (par exemple, les amplitudes de certaines bandes de fréquences).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5- Ajouter ces nouvelles features à votre ensemble de données X avant de créer les séquences.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6- Refaire le processus de division, de suréchantillonnage, d'entraînement et d'évaluation.</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Extraction des features : Transformée de Fourier</a:t>
            </a:r>
            <a:endParaRPr b="0" lang="fr-FR" sz="4000" spc="-1" strike="noStrike">
              <a:solidFill>
                <a:srgbClr val="000000"/>
              </a:solidFill>
              <a:latin typeface="Arial"/>
            </a:endParaRPr>
          </a:p>
        </p:txBody>
      </p:sp>
      <p:sp>
        <p:nvSpPr>
          <p:cNvPr id="340"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Visualiser le Spectre de Fréquence</a:t>
            </a:r>
            <a:endParaRPr b="1" lang="fr-FR" sz="1800" spc="-1" strike="noStrike">
              <a:solidFill>
                <a:srgbClr val="000000"/>
              </a:solidFill>
              <a:latin typeface="Arial"/>
            </a:endParaRPr>
          </a:p>
        </p:txBody>
      </p:sp>
      <p:pic>
        <p:nvPicPr>
          <p:cNvPr id="341" name="" descr=""/>
          <p:cNvPicPr/>
          <p:nvPr/>
        </p:nvPicPr>
        <p:blipFill>
          <a:blip r:embed="rId1"/>
          <a:stretch/>
        </p:blipFill>
        <p:spPr>
          <a:xfrm>
            <a:off x="2502360" y="1980000"/>
            <a:ext cx="4517640" cy="4187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Extraction des features : Transformée de Fourier</a:t>
            </a:r>
            <a:endParaRPr b="0" lang="fr-FR" sz="4000" spc="-1" strike="noStrike">
              <a:solidFill>
                <a:srgbClr val="000000"/>
              </a:solidFill>
              <a:latin typeface="Arial"/>
            </a:endParaRPr>
          </a:p>
        </p:txBody>
      </p:sp>
      <p:sp>
        <p:nvSpPr>
          <p:cNvPr id="343"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Visualiser le Spectogramme</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On doit extraire les caractéristiques qui sont les coefficiants ceptraux en fréquence Mel ( MFCC ) et calculer l’énergie maximale des MFCC</a:t>
            </a:r>
            <a:endParaRPr b="0" lang="fr-FR" sz="1800" spc="-1" strike="noStrike">
              <a:solidFill>
                <a:srgbClr val="000000"/>
              </a:solidFill>
              <a:latin typeface="Arial"/>
            </a:endParaRPr>
          </a:p>
        </p:txBody>
      </p:sp>
      <p:pic>
        <p:nvPicPr>
          <p:cNvPr id="344" name="" descr=""/>
          <p:cNvPicPr/>
          <p:nvPr/>
        </p:nvPicPr>
        <p:blipFill>
          <a:blip r:embed="rId1"/>
          <a:stretch/>
        </p:blipFill>
        <p:spPr>
          <a:xfrm>
            <a:off x="955080" y="1692000"/>
            <a:ext cx="8163360" cy="3348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Développement des modèles</a:t>
            </a:r>
            <a:endParaRPr b="0" lang="fr-FR" sz="4000" spc="-1" strike="noStrike">
              <a:solidFill>
                <a:srgbClr val="000000"/>
              </a:solidFill>
              <a:latin typeface="Arial"/>
            </a:endParaRPr>
          </a:p>
        </p:txBody>
      </p:sp>
      <p:sp>
        <p:nvSpPr>
          <p:cNvPr id="346"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1. LSTM (Long Short Term Memory)</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2. CNN (Réseau de neurones Convolutifs ) pour les images de Spectogrammes</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3. RNN (Réseau de neurones Récurrents) pour les séries temporelles</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rPr>
              <a:t>4. Hybride : LSTM + CNN</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5. Hybride : LSTM + RNN</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Validation et Evaluation des Performances du modèle</a:t>
            </a:r>
            <a:endParaRPr b="0" lang="fr-FR" sz="4000" spc="-1" strike="noStrike">
              <a:solidFill>
                <a:srgbClr val="000000"/>
              </a:solidFill>
              <a:latin typeface="Arial"/>
            </a:endParaRPr>
          </a:p>
        </p:txBody>
      </p:sp>
      <p:sp>
        <p:nvSpPr>
          <p:cNvPr id="348"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Tester votre algorithme sur des données étiquetées (si disponibles) ou sur des données que vous avez examinées manuellement.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Évaluer la précision de la détection du début et de la fin du shunt.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Ajuster les seuils et les paramètres de lissage si nécessaire.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Techniques d’Amélioration des Performances</a:t>
            </a:r>
            <a:endParaRPr b="0" lang="fr-FR" sz="4000" spc="-1" strike="noStrike">
              <a:solidFill>
                <a:srgbClr val="000000"/>
              </a:solidFill>
              <a:latin typeface="Arial"/>
            </a:endParaRPr>
          </a:p>
        </p:txBody>
      </p:sp>
      <p:sp>
        <p:nvSpPr>
          <p:cNvPr id="350"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Les performances sur l'ensemble de test que vous présentez montrent une accuracy de 0.7181, ce qui pourrait initialement sembler bon. Cependant, le F1-score de 0.0502 est très faible et la matrice de confusion révèle un problème majeur.</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Déploiement des modèles en Production</a:t>
            </a:r>
            <a:endParaRPr b="0" lang="fr-FR" sz="4000" spc="-1" strike="noStrike">
              <a:solidFill>
                <a:srgbClr val="000000"/>
              </a:solidFill>
              <a:latin typeface="Arial"/>
            </a:endParaRPr>
          </a:p>
        </p:txBody>
      </p:sp>
      <p:sp>
        <p:nvSpPr>
          <p:cNvPr id="352"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rPr>
              <a:t>Intégration de de l’IA dans l’interface IHM avec C++</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262440" y="109080"/>
            <a:ext cx="11797560" cy="1015560"/>
          </a:xfrm>
          <a:prstGeom prst="rect">
            <a:avLst/>
          </a:prstGeom>
          <a:noFill/>
          <a:ln w="0">
            <a:noFill/>
          </a:ln>
        </p:spPr>
        <p:txBody>
          <a:bodyPr lIns="0" rIns="0" tIns="0" bIns="0" anchor="t">
            <a:noAutofit/>
          </a:bodyPr>
          <a:p>
            <a:pPr indent="0">
              <a:lnSpc>
                <a:spcPct val="100000"/>
              </a:lnSpc>
              <a:spcBef>
                <a:spcPts val="1417"/>
              </a:spcBef>
              <a:buNone/>
              <a:tabLst>
                <a:tab algn="l" pos="0"/>
              </a:tabLst>
            </a:pPr>
            <a:r>
              <a:rPr b="1" lang="en-US" sz="4000" spc="-1" strike="noStrike">
                <a:solidFill>
                  <a:srgbClr val="ffffff"/>
                </a:solidFill>
                <a:latin typeface="Calibri"/>
              </a:rPr>
              <a:t>Problème de classification avec des données labellisées pour le Machine Learning</a:t>
            </a:r>
            <a:endParaRPr b="1" lang="en-US" sz="4000" spc="-1" strike="noStrike">
              <a:solidFill>
                <a:srgbClr val="ffffff"/>
              </a:solidFill>
              <a:latin typeface="Calibri"/>
              <a:ea typeface="맑은 고딕"/>
            </a:endParaRPr>
          </a:p>
        </p:txBody>
      </p:sp>
      <p:sp>
        <p:nvSpPr>
          <p:cNvPr id="239" name=""/>
          <p:cNvSpPr/>
          <p:nvPr/>
        </p:nvSpPr>
        <p:spPr>
          <a:xfrm>
            <a:off x="180000" y="1188000"/>
            <a:ext cx="1170000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ea typeface="Microsoft YaHei"/>
              </a:rPr>
              <a:t>1. Algorithmes de Machine Learning (ML) pour la Classification</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a. Algorithmes Classiques (Non-paramétriques)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Régression Logistique (</a:t>
            </a:r>
            <a:r>
              <a:rPr b="1" lang="fr-FR" sz="1800" spc="-1" strike="noStrike">
                <a:solidFill>
                  <a:srgbClr val="000000"/>
                </a:solidFill>
                <a:latin typeface="Arial"/>
                <a:ea typeface="Microsoft YaHei"/>
              </a:rPr>
              <a:t>Logistic Regression</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Arbres de Décision (</a:t>
            </a:r>
            <a:r>
              <a:rPr b="1" lang="fr-FR" sz="1800" spc="-1" strike="noStrike">
                <a:solidFill>
                  <a:srgbClr val="000000"/>
                </a:solidFill>
                <a:latin typeface="Arial"/>
                <a:ea typeface="Microsoft YaHei"/>
              </a:rPr>
              <a:t>Decision Trees</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Forêts Aléatoires (</a:t>
            </a:r>
            <a:r>
              <a:rPr b="1" lang="fr-FR" sz="1800" spc="-1" strike="noStrike">
                <a:solidFill>
                  <a:srgbClr val="000000"/>
                </a:solidFill>
                <a:latin typeface="Arial"/>
                <a:ea typeface="Microsoft YaHei"/>
              </a:rPr>
              <a:t>Random Forests</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Gradient Boosting </a:t>
            </a:r>
            <a:r>
              <a:rPr b="1" lang="fr-FR" sz="1800" spc="-1" strike="noStrike">
                <a:solidFill>
                  <a:srgbClr val="000000"/>
                </a:solidFill>
                <a:latin typeface="Arial"/>
                <a:ea typeface="Microsoft YaHei"/>
              </a:rPr>
              <a:t>(XGBoost</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k-NN (k-Plus Proches Voisins) (</a:t>
            </a:r>
            <a:r>
              <a:rPr b="1" lang="fr-FR" sz="1800" spc="-1" strike="noStrike">
                <a:solidFill>
                  <a:srgbClr val="000000"/>
                </a:solidFill>
                <a:latin typeface="Arial"/>
                <a:ea typeface="Microsoft YaHei"/>
              </a:rPr>
              <a:t>k-Nearest Neighbors</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Naive Bayes (Gaussien, Multinomial, Bernoulli)</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SVM (Machines à Vecteurs de Support) (</a:t>
            </a:r>
            <a:r>
              <a:rPr b="1" lang="fr-FR" sz="1800" spc="-1" strike="noStrike">
                <a:solidFill>
                  <a:srgbClr val="000000"/>
                </a:solidFill>
                <a:latin typeface="Arial"/>
                <a:ea typeface="Microsoft YaHei"/>
              </a:rPr>
              <a:t>Support Vector Machines</a:t>
            </a:r>
            <a:r>
              <a:rPr b="0" lang="fr-FR" sz="1800" spc="-1" strike="noStrike">
                <a:solidFill>
                  <a:srgbClr val="000000"/>
                </a:solidFill>
                <a:latin typeface="Arial"/>
                <a:ea typeface="Microsoft YaHei"/>
              </a:rPr>
              <a:t>)</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b. Méthodes Ensemblistes</a:t>
            </a: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ea typeface="Microsoft YaHei"/>
              </a:rPr>
              <a:t>Bagging (ex: Random Forest) / Boosting (AdaBoost, Gradient Boosting Machines)  / Stacking (Combinaison de modèles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Propositions de surveillance par Computer Vision</a:t>
            </a:r>
            <a:endParaRPr b="0" lang="fr-FR" sz="4000" spc="-1" strike="noStrike">
              <a:solidFill>
                <a:srgbClr val="000000"/>
              </a:solidFill>
              <a:latin typeface="Arial"/>
            </a:endParaRPr>
          </a:p>
        </p:txBody>
      </p:sp>
      <p:sp>
        <p:nvSpPr>
          <p:cNvPr id="354" name=""/>
          <p:cNvSpPr/>
          <p:nvPr/>
        </p:nvSpPr>
        <p:spPr>
          <a:xfrm>
            <a:off x="360000" y="1260000"/>
            <a:ext cx="899964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1. Avec la camera intégrée du wagon conducteur (1</a:t>
            </a:r>
            <a:r>
              <a:rPr b="0" lang="fr-FR" sz="1800" spc="-1" strike="noStrike" baseline="33000">
                <a:solidFill>
                  <a:srgbClr val="000000"/>
                </a:solidFill>
                <a:latin typeface="Arial"/>
              </a:rPr>
              <a:t>er</a:t>
            </a:r>
            <a:r>
              <a:rPr b="0" lang="fr-FR" sz="1800" spc="-1" strike="noStrike">
                <a:solidFill>
                  <a:srgbClr val="000000"/>
                </a:solidFill>
                <a:latin typeface="Arial"/>
              </a:rPr>
              <a:t> wagon), détecter les panneaux de signalisation à plusieurs mètres afin de les assimiler à la présence des marqueurs et anticiper le court-circuit dans les cantons concernés</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2. Technique de Deep Learning pour traiter les images en tant réel  pour définir la position des marqueurs : entraîner le modèle à reconnaître les différents types de panneaux de signalisation</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0" lang="fr-FR" sz="1800" spc="-1" strike="noStrike">
                <a:solidFill>
                  <a:srgbClr val="000000"/>
                </a:solidFill>
                <a:latin typeface="Arial"/>
              </a:rPr>
              <a:t>3. Utiliser la géo-localisation pour positionner les marqueurs selon les panneaux de signalisations ou autres repères visibles.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579600" y="5207760"/>
            <a:ext cx="10196280" cy="1367280"/>
          </a:xfrm>
          <a:prstGeom prst="rect">
            <a:avLst/>
          </a:prstGeom>
          <a:noFill/>
          <a:ln w="9360">
            <a:noFill/>
          </a:ln>
        </p:spPr>
        <p:txBody>
          <a:bodyPr numCol="1" spcCol="0" lIns="99720" rIns="99720" tIns="49680" bIns="49680" anchor="ctr">
            <a:noAutofit/>
          </a:bodyPr>
          <a:p>
            <a:pPr indent="0">
              <a:lnSpc>
                <a:spcPct val="100000"/>
              </a:lnSpc>
              <a:buNone/>
              <a:tabLst>
                <a:tab algn="l" pos="0"/>
              </a:tabLst>
            </a:pPr>
            <a:r>
              <a:rPr b="0" lang="en-US" sz="7200" spc="-1" strike="noStrike">
                <a:solidFill>
                  <a:srgbClr val="ffffff"/>
                </a:solidFill>
                <a:latin typeface="Calibri"/>
                <a:ea typeface="맑은 고딕"/>
              </a:rPr>
              <a:t>Merci</a:t>
            </a:r>
            <a:endParaRPr b="0" lang="fr-FR"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262440" y="109080"/>
            <a:ext cx="11797560" cy="1015560"/>
          </a:xfrm>
          <a:prstGeom prst="rect">
            <a:avLst/>
          </a:prstGeom>
          <a:noFill/>
          <a:ln w="0">
            <a:noFill/>
          </a:ln>
        </p:spPr>
        <p:txBody>
          <a:bodyPr lIns="0" rIns="0" tIns="0" bIns="0" anchor="t">
            <a:noAutofit/>
          </a:bodyPr>
          <a:p>
            <a:pPr indent="0">
              <a:lnSpc>
                <a:spcPct val="100000"/>
              </a:lnSpc>
              <a:spcBef>
                <a:spcPts val="1417"/>
              </a:spcBef>
              <a:buNone/>
              <a:tabLst>
                <a:tab algn="l" pos="0"/>
              </a:tabLst>
            </a:pPr>
            <a:r>
              <a:rPr b="1" lang="en-US" sz="4000" spc="-1" strike="noStrike">
                <a:solidFill>
                  <a:srgbClr val="ffffff"/>
                </a:solidFill>
                <a:latin typeface="Calibri"/>
                <a:ea typeface="맑은 고딕"/>
              </a:rPr>
              <a:t>Problème de classification avec des données labellisées pour le Deep Learning</a:t>
            </a:r>
            <a:endParaRPr b="1" lang="en-US" sz="4000" spc="-1" strike="noStrike">
              <a:solidFill>
                <a:srgbClr val="ffffff"/>
              </a:solidFill>
              <a:latin typeface="Calibri"/>
              <a:ea typeface="맑은 고딕"/>
            </a:endParaRPr>
          </a:p>
        </p:txBody>
      </p:sp>
      <p:sp>
        <p:nvSpPr>
          <p:cNvPr id="241" name=""/>
          <p:cNvSpPr/>
          <p:nvPr/>
        </p:nvSpPr>
        <p:spPr>
          <a:xfrm>
            <a:off x="180000" y="1188000"/>
            <a:ext cx="11700000" cy="539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fr-FR" sz="1800" spc="-1" strike="noStrike">
                <a:solidFill>
                  <a:srgbClr val="000000"/>
                </a:solidFill>
                <a:latin typeface="Arial"/>
                <a:ea typeface="Microsoft YaHei"/>
              </a:rPr>
              <a:t>2. Algorithmes de Deep Learning (DL) pour la Classification</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a.  Réseaux Spécialisés (selon le type de données)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CNN</a:t>
            </a:r>
            <a:r>
              <a:rPr b="0" lang="fr-FR" sz="1800" spc="-1" strike="noStrike">
                <a:solidFill>
                  <a:srgbClr val="000000"/>
                </a:solidFill>
                <a:latin typeface="Arial"/>
                <a:ea typeface="Microsoft YaHei"/>
              </a:rPr>
              <a:t> (Convolutional Neural Networks) pour les images</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RNN/LSTM/GRU</a:t>
            </a:r>
            <a:r>
              <a:rPr b="0" lang="fr-FR" sz="1800" spc="-1" strike="noStrike">
                <a:solidFill>
                  <a:srgbClr val="000000"/>
                </a:solidFill>
                <a:latin typeface="Arial"/>
                <a:ea typeface="Microsoft YaHei"/>
              </a:rPr>
              <a:t> pour les séquences (texte, séries temporelles)</a:t>
            </a:r>
            <a:endParaRPr b="0" lang="fr-FR" sz="1800" spc="-1" strike="noStrike">
              <a:solidFill>
                <a:srgbClr val="000000"/>
              </a:solidFill>
              <a:latin typeface="Arial"/>
            </a:endParaRPr>
          </a:p>
          <a:p>
            <a:pPr>
              <a:lnSpc>
                <a:spcPct val="100000"/>
              </a:lnSpc>
              <a:spcBef>
                <a:spcPts val="1417"/>
              </a:spcBef>
            </a:pP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c. Techniques Avancées en DL</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Autoencodeurs</a:t>
            </a:r>
            <a:r>
              <a:rPr b="0" lang="fr-FR" sz="1800" spc="-1" strike="noStrike">
                <a:solidFill>
                  <a:srgbClr val="000000"/>
                </a:solidFill>
                <a:latin typeface="Arial"/>
                <a:ea typeface="Microsoft YaHei"/>
              </a:rPr>
              <a:t> (VAE, Denoising Autoencoders) pour la classification semi-supervisée</a:t>
            </a:r>
            <a:endParaRPr b="0" lang="fr-FR" sz="1800" spc="-1" strike="noStrike">
              <a:solidFill>
                <a:srgbClr val="000000"/>
              </a:solidFill>
              <a:latin typeface="Arial"/>
            </a:endParaRPr>
          </a:p>
          <a:p>
            <a:pPr>
              <a:lnSpc>
                <a:spcPct val="100000"/>
              </a:lnSpc>
              <a:spcBef>
                <a:spcPts val="1417"/>
              </a:spcBef>
            </a:pPr>
            <a:r>
              <a:rPr b="1" lang="fr-FR" sz="1800" spc="-1" strike="noStrike">
                <a:solidFill>
                  <a:srgbClr val="000000"/>
                </a:solidFill>
                <a:latin typeface="Arial"/>
                <a:ea typeface="Microsoft YaHei"/>
              </a:rPr>
              <a:t>Modèles Attention </a:t>
            </a:r>
            <a:r>
              <a:rPr b="0" lang="fr-FR" sz="1800" spc="-1" strike="noStrike">
                <a:solidFill>
                  <a:srgbClr val="000000"/>
                </a:solidFill>
                <a:latin typeface="Arial"/>
                <a:ea typeface="Microsoft YaHei"/>
              </a:rPr>
              <a:t>(Self-Attention, Transformers)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buNone/>
              <a:tabLst>
                <a:tab algn="l" pos="0"/>
              </a:tabLst>
            </a:pPr>
            <a:r>
              <a:rPr b="1" lang="en-US" sz="4000" spc="-1" strike="noStrike">
                <a:solidFill>
                  <a:srgbClr val="ffffff"/>
                </a:solidFill>
                <a:latin typeface="Calibri"/>
                <a:ea typeface="맑은 고딕"/>
              </a:rPr>
              <a:t>Analyse du Signal de Tension</a:t>
            </a:r>
            <a:endParaRPr b="0" lang="fr-FR" sz="4000" spc="-1" strike="noStrike">
              <a:solidFill>
                <a:srgbClr val="000000"/>
              </a:solidFill>
              <a:latin typeface="Arial"/>
            </a:endParaRPr>
          </a:p>
        </p:txBody>
      </p:sp>
      <p:sp>
        <p:nvSpPr>
          <p:cNvPr id="243" name=""/>
          <p:cNvSpPr/>
          <p:nvPr/>
        </p:nvSpPr>
        <p:spPr>
          <a:xfrm>
            <a:off x="540000" y="1260000"/>
            <a:ext cx="8819640" cy="323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nSpc>
                <a:spcPct val="100000"/>
              </a:lnSpc>
            </a:pPr>
            <a:r>
              <a:rPr b="0" lang="fr-FR" sz="1800" spc="-1" strike="noStrike">
                <a:solidFill>
                  <a:srgbClr val="000000"/>
                </a:solidFill>
                <a:latin typeface="Arial"/>
              </a:rPr>
              <a:t>Début de Shunt : Recherchez une chute rapide et persistante de la tension du circuit en dessous du seuil de 0.06V. Vous devrez peut-être appliquer un lissage au signal pour éviter les détections fausses dues au bruit.</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Arial"/>
              </a:rPr>
              <a:t>Fin de Shunt : Recherchez une remontée rapide et persistante de la tension du circuit au-dessus du seuil de 0.06V. Là encore, le lissage peut être utile.</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a:p>
            <a:pPr>
              <a:lnSpc>
                <a:spcPct val="100000"/>
              </a:lnSpc>
            </a:pPr>
            <a:r>
              <a:rPr b="0" lang="fr-FR" sz="1800" spc="-1" strike="noStrike">
                <a:solidFill>
                  <a:srgbClr val="000000"/>
                </a:solidFill>
                <a:latin typeface="Arial"/>
              </a:rPr>
              <a:t> </a:t>
            </a:r>
            <a:r>
              <a:rPr b="0" lang="fr-FR" sz="1800" spc="-1" strike="noStrike">
                <a:solidFill>
                  <a:srgbClr val="000000"/>
                </a:solidFill>
                <a:latin typeface="Arial"/>
              </a:rPr>
              <a:t>Analyser également la variation de l'amplitude du signal AC à cette fréquence. Une chute d'amplitude significative pourrait également indiquer un shunt.</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buNone/>
              <a:tabLst>
                <a:tab algn="l" pos="0"/>
              </a:tabLst>
            </a:pPr>
            <a:r>
              <a:rPr b="1" lang="en-US" sz="4000" spc="-1" strike="noStrike">
                <a:solidFill>
                  <a:srgbClr val="ffffff"/>
                </a:solidFill>
                <a:latin typeface="Calibri"/>
                <a:ea typeface="맑은 고딕"/>
              </a:rPr>
              <a:t>Principes Généraux pour la Détection de Shunt</a:t>
            </a:r>
            <a:endParaRPr b="0" lang="fr-FR" sz="4000" spc="-1" strike="noStrike">
              <a:solidFill>
                <a:srgbClr val="000000"/>
              </a:solidFill>
              <a:latin typeface="Arial"/>
            </a:endParaRPr>
          </a:p>
        </p:txBody>
      </p:sp>
      <p:sp>
        <p:nvSpPr>
          <p:cNvPr id="245" name=""/>
          <p:cNvSpPr/>
          <p:nvPr/>
        </p:nvSpPr>
        <p:spPr>
          <a:xfrm>
            <a:off x="540000" y="1260000"/>
            <a:ext cx="8819640" cy="323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rPr>
              <a:t>Le principe fondamental de la détection de shunt repose sur la chute significative de la tension sur le circuit de voie lorsque les roues et les essieux métalliques du train court-circuitent les rails. Le début du shunt est marqué par cette chute de tension en dessous d'un certain seuil, et la fin du shunt est marquée par le retour de la tension au-dessus de ce seuil lorsque le train quitte la section de voie.</a:t>
            </a:r>
            <a:endParaRPr b="0" lang="fr-FR" sz="1800" spc="-1" strike="noStrike">
              <a:solidFill>
                <a:srgbClr val="000000"/>
              </a:solidFill>
              <a:latin typeface="Arial"/>
            </a:endParaRPr>
          </a:p>
        </p:txBody>
      </p:sp>
      <p:pic>
        <p:nvPicPr>
          <p:cNvPr id="246" name="" descr=""/>
          <p:cNvPicPr/>
          <p:nvPr/>
        </p:nvPicPr>
        <p:blipFill>
          <a:blip r:embed="rId1"/>
          <a:stretch/>
        </p:blipFill>
        <p:spPr>
          <a:xfrm>
            <a:off x="432360" y="3240000"/>
            <a:ext cx="4499640" cy="2880000"/>
          </a:xfrm>
          <a:prstGeom prst="rect">
            <a:avLst/>
          </a:prstGeom>
          <a:ln w="0">
            <a:noFill/>
          </a:ln>
        </p:spPr>
      </p:pic>
      <p:pic>
        <p:nvPicPr>
          <p:cNvPr id="247" name="" descr=""/>
          <p:cNvPicPr/>
          <p:nvPr/>
        </p:nvPicPr>
        <p:blipFill>
          <a:blip r:embed="rId2"/>
          <a:stretch/>
        </p:blipFill>
        <p:spPr>
          <a:xfrm>
            <a:off x="4572360" y="3240000"/>
            <a:ext cx="3779640" cy="2645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buNone/>
              <a:tabLst>
                <a:tab algn="l" pos="0"/>
              </a:tabLst>
            </a:pPr>
            <a:r>
              <a:rPr b="1" lang="en-US" sz="4000" spc="-1" strike="noStrike">
                <a:solidFill>
                  <a:srgbClr val="ffffff"/>
                </a:solidFill>
                <a:latin typeface="Calibri"/>
                <a:ea typeface="맑은 고딕"/>
              </a:rPr>
              <a:t>Principes Généraux pour la Détection de Shunt</a:t>
            </a:r>
            <a:endParaRPr b="0" lang="fr-FR" sz="4000" spc="-1" strike="noStrike">
              <a:solidFill>
                <a:srgbClr val="000000"/>
              </a:solidFill>
              <a:latin typeface="Arial"/>
            </a:endParaRPr>
          </a:p>
        </p:txBody>
      </p:sp>
      <p:sp>
        <p:nvSpPr>
          <p:cNvPr id="249" name=""/>
          <p:cNvSpPr/>
          <p:nvPr/>
        </p:nvSpPr>
        <p:spPr>
          <a:xfrm>
            <a:off x="540000" y="1260000"/>
            <a:ext cx="8819640" cy="323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p:txBody>
      </p:sp>
      <p:pic>
        <p:nvPicPr>
          <p:cNvPr id="250" name="" descr=""/>
          <p:cNvPicPr/>
          <p:nvPr/>
        </p:nvPicPr>
        <p:blipFill>
          <a:blip r:embed="rId1"/>
          <a:stretch/>
        </p:blipFill>
        <p:spPr>
          <a:xfrm>
            <a:off x="1620000" y="1800000"/>
            <a:ext cx="3688200" cy="3780000"/>
          </a:xfrm>
          <a:prstGeom prst="rect">
            <a:avLst/>
          </a:prstGeom>
          <a:ln w="0">
            <a:noFill/>
          </a:ln>
        </p:spPr>
      </p:pic>
      <p:pic>
        <p:nvPicPr>
          <p:cNvPr id="251" name="" descr=""/>
          <p:cNvPicPr/>
          <p:nvPr/>
        </p:nvPicPr>
        <p:blipFill>
          <a:blip r:embed="rId2"/>
          <a:stretch/>
        </p:blipFill>
        <p:spPr>
          <a:xfrm>
            <a:off x="6840000" y="1800000"/>
            <a:ext cx="3960000" cy="3780000"/>
          </a:xfrm>
          <a:prstGeom prst="rect">
            <a:avLst/>
          </a:prstGeom>
          <a:ln w="0">
            <a:noFill/>
          </a:ln>
        </p:spPr>
      </p:pic>
      <p:sp>
        <p:nvSpPr>
          <p:cNvPr id="252" name=""/>
          <p:cNvSpPr/>
          <p:nvPr/>
        </p:nvSpPr>
        <p:spPr>
          <a:xfrm>
            <a:off x="1404000" y="6120000"/>
            <a:ext cx="8819640" cy="54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rPr>
              <a:t>https://www.youtube.com/watch?v=dJn_1oCOQSY</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buNone/>
              <a:tabLst>
                <a:tab algn="l" pos="0"/>
              </a:tabLst>
            </a:pPr>
            <a:r>
              <a:rPr b="1" lang="en-US" sz="4000" spc="-1" strike="noStrike">
                <a:solidFill>
                  <a:srgbClr val="ffffff"/>
                </a:solidFill>
                <a:latin typeface="Calibri"/>
                <a:ea typeface="맑은 고딕"/>
              </a:rPr>
              <a:t>La signalisation des feux de circulation</a:t>
            </a:r>
            <a:endParaRPr b="0" lang="fr-FR" sz="4000" spc="-1" strike="noStrike">
              <a:solidFill>
                <a:srgbClr val="000000"/>
              </a:solidFill>
              <a:latin typeface="Arial"/>
            </a:endParaRPr>
          </a:p>
        </p:txBody>
      </p:sp>
      <p:sp>
        <p:nvSpPr>
          <p:cNvPr id="254" name=""/>
          <p:cNvSpPr/>
          <p:nvPr/>
        </p:nvSpPr>
        <p:spPr>
          <a:xfrm>
            <a:off x="540000" y="1260000"/>
            <a:ext cx="8819640" cy="3239640"/>
          </a:xfrm>
          <a:prstGeom prst="rect">
            <a:avLst/>
          </a:prstGeom>
          <a:no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ndParaRPr>
          </a:p>
        </p:txBody>
      </p:sp>
      <p:sp>
        <p:nvSpPr>
          <p:cNvPr id="255" name=""/>
          <p:cNvSpPr/>
          <p:nvPr/>
        </p:nvSpPr>
        <p:spPr>
          <a:xfrm>
            <a:off x="144000" y="6048000"/>
            <a:ext cx="8819640" cy="54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rPr>
              <a:t>https://www.youtube.com/watch?v=dJn_1oCOQSY</a:t>
            </a:r>
            <a:endParaRPr b="0" lang="fr-FR" sz="1800" spc="-1" strike="noStrike">
              <a:solidFill>
                <a:srgbClr val="000000"/>
              </a:solidFill>
              <a:latin typeface="Arial"/>
            </a:endParaRPr>
          </a:p>
        </p:txBody>
      </p:sp>
      <p:pic>
        <p:nvPicPr>
          <p:cNvPr id="256" name="" descr=""/>
          <p:cNvPicPr/>
          <p:nvPr/>
        </p:nvPicPr>
        <p:blipFill>
          <a:blip r:embed="rId1"/>
          <a:stretch/>
        </p:blipFill>
        <p:spPr>
          <a:xfrm>
            <a:off x="180000" y="1980000"/>
            <a:ext cx="2700000" cy="3780000"/>
          </a:xfrm>
          <a:prstGeom prst="rect">
            <a:avLst/>
          </a:prstGeom>
          <a:ln w="0">
            <a:noFill/>
          </a:ln>
        </p:spPr>
      </p:pic>
      <p:pic>
        <p:nvPicPr>
          <p:cNvPr id="257" name="" descr=""/>
          <p:cNvPicPr/>
          <p:nvPr/>
        </p:nvPicPr>
        <p:blipFill>
          <a:blip r:embed="rId2"/>
          <a:stretch/>
        </p:blipFill>
        <p:spPr>
          <a:xfrm>
            <a:off x="3060000" y="1980000"/>
            <a:ext cx="2700000" cy="3780000"/>
          </a:xfrm>
          <a:prstGeom prst="rect">
            <a:avLst/>
          </a:prstGeom>
          <a:ln w="0">
            <a:noFill/>
          </a:ln>
        </p:spPr>
      </p:pic>
      <p:pic>
        <p:nvPicPr>
          <p:cNvPr id="258" name="" descr=""/>
          <p:cNvPicPr/>
          <p:nvPr/>
        </p:nvPicPr>
        <p:blipFill>
          <a:blip r:embed="rId3"/>
          <a:stretch/>
        </p:blipFill>
        <p:spPr>
          <a:xfrm>
            <a:off x="5940000" y="1980000"/>
            <a:ext cx="2700000" cy="3780000"/>
          </a:xfrm>
          <a:prstGeom prst="rect">
            <a:avLst/>
          </a:prstGeom>
          <a:ln w="0">
            <a:noFill/>
          </a:ln>
        </p:spPr>
      </p:pic>
      <p:pic>
        <p:nvPicPr>
          <p:cNvPr id="259" name="" descr=""/>
          <p:cNvPicPr/>
          <p:nvPr/>
        </p:nvPicPr>
        <p:blipFill>
          <a:blip r:embed="rId4"/>
          <a:stretch/>
        </p:blipFill>
        <p:spPr>
          <a:xfrm>
            <a:off x="8811360" y="1980000"/>
            <a:ext cx="3068640" cy="3780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262440" y="109080"/>
            <a:ext cx="11437200" cy="797760"/>
          </a:xfrm>
          <a:prstGeom prst="rect">
            <a:avLst/>
          </a:prstGeom>
          <a:noFill/>
          <a:ln w="0">
            <a:noFill/>
          </a:ln>
        </p:spPr>
        <p:txBody>
          <a:bodyPr lIns="99720" rIns="99720" tIns="49680" bIns="49680" anchor="ctr">
            <a:noAutofit/>
          </a:bodyPr>
          <a:p>
            <a:pPr indent="0" algn="ctr">
              <a:lnSpc>
                <a:spcPct val="100000"/>
              </a:lnSpc>
              <a:spcBef>
                <a:spcPts val="1417"/>
              </a:spcBef>
              <a:buNone/>
              <a:tabLst>
                <a:tab algn="l" pos="0"/>
              </a:tabLst>
            </a:pPr>
            <a:r>
              <a:rPr b="1" lang="en-US" sz="4000" spc="-1" strike="noStrike">
                <a:solidFill>
                  <a:srgbClr val="ffffff"/>
                </a:solidFill>
                <a:latin typeface="Calibri"/>
                <a:ea typeface="맑은 고딕"/>
              </a:rPr>
              <a:t>Gestion du Bruit </a:t>
            </a:r>
            <a:endParaRPr b="0" lang="fr-FR" sz="4000" spc="-1" strike="noStrike">
              <a:solidFill>
                <a:srgbClr val="000000"/>
              </a:solidFill>
              <a:latin typeface="Arial"/>
            </a:endParaRPr>
          </a:p>
        </p:txBody>
      </p:sp>
      <p:sp>
        <p:nvSpPr>
          <p:cNvPr id="261" name=""/>
          <p:cNvSpPr/>
          <p:nvPr/>
        </p:nvSpPr>
        <p:spPr>
          <a:xfrm>
            <a:off x="360000" y="1260000"/>
            <a:ext cx="8999640" cy="3239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0" lang="fr-FR" sz="1800" spc="-1" strike="noStrike">
                <a:solidFill>
                  <a:srgbClr val="000000"/>
                </a:solidFill>
                <a:latin typeface="Arial"/>
              </a:rPr>
              <a:t>Les signaux réels peuvent être bruités. Vous devrez peut-être utiliser des techniques de filtrage (par exemple, moyenne mobile, filtre de Kalman) pour lisser le signal et rendre la détection plus robuste.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Manager>Slide Members</Manager>
  <TotalTime>15195</TotalTime>
  <Application>LibreOffice/7.5.5.2$Windows_X86_64 LibreOffice_project/ca8fe7424262805f223b9a2334bc7181abbcbf5e</Application>
  <AppVersion>15.0000</AppVersion>
  <Words>177</Words>
  <Paragraphs>32</Paragraphs>
  <Company>YESFORM Co.,Ltd.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category>www.slidemembers.com</cp:category>
  <dcterms:created xsi:type="dcterms:W3CDTF">2010-02-01T08:03:16Z</dcterms:created>
  <dc:creator>Slide Members by HS.SEO</dc:creator>
  <dc:description>The copyright of this document is at Slide Members. Unauthorized copying may result in legal sanctions.</dc:description>
  <cp:keywords>SlideMembers ppt PPT Templates Presentation Diagram Chart Yesform Google slides Keynote Free Slides</cp:keywords>
  <dc:language>fr-FR</dc:language>
  <cp:lastModifiedBy/>
  <dcterms:modified xsi:type="dcterms:W3CDTF">2025-04-13T22:15:35Z</dcterms:modified>
  <cp:revision>64</cp:revision>
  <dc:subject>Powerpoint Templates , Diagram, Chart, Google slides, Keynote</dc:subject>
  <dc:title>Slide Members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와이드스크린</vt:lpwstr>
  </property>
  <property fmtid="{D5CDD505-2E9C-101B-9397-08002B2CF9AE}" pid="4" name="Slides">
    <vt:i4>6</vt:i4>
  </property>
</Properties>
</file>